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7" r:id="rId3"/>
  </p:sldMasterIdLst>
  <p:notesMasterIdLst>
    <p:notesMasterId r:id="rId27"/>
  </p:notesMasterIdLst>
  <p:sldIdLst>
    <p:sldId id="257" r:id="rId4"/>
    <p:sldId id="258" r:id="rId5"/>
    <p:sldId id="260" r:id="rId6"/>
    <p:sldId id="261" r:id="rId7"/>
    <p:sldId id="280" r:id="rId8"/>
    <p:sldId id="276" r:id="rId9"/>
    <p:sldId id="277" r:id="rId10"/>
    <p:sldId id="283" r:id="rId11"/>
    <p:sldId id="271" r:id="rId12"/>
    <p:sldId id="279" r:id="rId13"/>
    <p:sldId id="281" r:id="rId14"/>
    <p:sldId id="282" r:id="rId15"/>
    <p:sldId id="273" r:id="rId16"/>
    <p:sldId id="275" r:id="rId17"/>
    <p:sldId id="274" r:id="rId18"/>
    <p:sldId id="285" r:id="rId19"/>
    <p:sldId id="284" r:id="rId20"/>
    <p:sldId id="286" r:id="rId21"/>
    <p:sldId id="287" r:id="rId22"/>
    <p:sldId id="288" r:id="rId23"/>
    <p:sldId id="289" r:id="rId24"/>
    <p:sldId id="290" r:id="rId25"/>
    <p:sldId id="269" r:id="rId26"/>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88"/>
    <a:srgbClr val="EF4136"/>
    <a:srgbClr val="F04C23"/>
    <a:srgbClr val="D00A54"/>
    <a:srgbClr val="FBAD18"/>
    <a:srgbClr val="A6CE3C"/>
    <a:srgbClr val="5A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B08187-4A03-4B69-8B8E-2EBFCE07CEFC}" v="216" dt="2024-03-03T19:30:47.3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05"/>
    <p:restoredTop sz="48427" autoAdjust="0"/>
  </p:normalViewPr>
  <p:slideViewPr>
    <p:cSldViewPr snapToGrid="0" showGuides="1">
      <p:cViewPr varScale="1">
        <p:scale>
          <a:sx n="76" d="100"/>
          <a:sy n="76" d="100"/>
        </p:scale>
        <p:origin x="30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Goodrum" userId="cff3262e-dfcb-43d2-8432-344d3ddea76a" providerId="ADAL" clId="{E719B290-83D2-4CBF-9529-F74079850693}"/>
    <pc:docChg chg="modSld">
      <pc:chgData name="David Goodrum" userId="cff3262e-dfcb-43d2-8432-344d3ddea76a" providerId="ADAL" clId="{E719B290-83D2-4CBF-9529-F74079850693}" dt="2024-02-27T16:13:08.895" v="129"/>
      <pc:docMkLst>
        <pc:docMk/>
      </pc:docMkLst>
      <pc:sldChg chg="modSp mod">
        <pc:chgData name="David Goodrum" userId="cff3262e-dfcb-43d2-8432-344d3ddea76a" providerId="ADAL" clId="{E719B290-83D2-4CBF-9529-F74079850693}" dt="2024-02-27T16:06:57.105" v="77" actId="20577"/>
        <pc:sldMkLst>
          <pc:docMk/>
          <pc:sldMk cId="2092356048" sldId="257"/>
        </pc:sldMkLst>
        <pc:spChg chg="mod">
          <ac:chgData name="David Goodrum" userId="cff3262e-dfcb-43d2-8432-344d3ddea76a" providerId="ADAL" clId="{E719B290-83D2-4CBF-9529-F74079850693}" dt="2024-02-27T16:01:11.996" v="28" actId="20577"/>
          <ac:spMkLst>
            <pc:docMk/>
            <pc:sldMk cId="2092356048" sldId="257"/>
            <ac:spMk id="14" creationId="{1AF3B7AD-0116-EA00-7D28-DA29D91FAF95}"/>
          </ac:spMkLst>
        </pc:spChg>
        <pc:spChg chg="mod">
          <ac:chgData name="David Goodrum" userId="cff3262e-dfcb-43d2-8432-344d3ddea76a" providerId="ADAL" clId="{E719B290-83D2-4CBF-9529-F74079850693}" dt="2024-02-27T16:06:57.105" v="77" actId="20577"/>
          <ac:spMkLst>
            <pc:docMk/>
            <pc:sldMk cId="2092356048" sldId="257"/>
            <ac:spMk id="15" creationId="{5D915FD3-826B-4638-FBDB-18379D2A368C}"/>
          </ac:spMkLst>
        </pc:spChg>
      </pc:sldChg>
      <pc:sldChg chg="modSp mod">
        <pc:chgData name="David Goodrum" userId="cff3262e-dfcb-43d2-8432-344d3ddea76a" providerId="ADAL" clId="{E719B290-83D2-4CBF-9529-F74079850693}" dt="2024-02-27T16:13:01.116" v="128" actId="21"/>
        <pc:sldMkLst>
          <pc:docMk/>
          <pc:sldMk cId="829635023" sldId="259"/>
        </pc:sldMkLst>
        <pc:spChg chg="mod">
          <ac:chgData name="David Goodrum" userId="cff3262e-dfcb-43d2-8432-344d3ddea76a" providerId="ADAL" clId="{E719B290-83D2-4CBF-9529-F74079850693}" dt="2024-02-27T16:13:01.116" v="128" actId="21"/>
          <ac:spMkLst>
            <pc:docMk/>
            <pc:sldMk cId="829635023" sldId="259"/>
            <ac:spMk id="2" creationId="{D988C341-504F-57AC-A5E8-FC0AC2457E9B}"/>
          </ac:spMkLst>
        </pc:spChg>
      </pc:sldChg>
      <pc:sldChg chg="modSp mod">
        <pc:chgData name="David Goodrum" userId="cff3262e-dfcb-43d2-8432-344d3ddea76a" providerId="ADAL" clId="{E719B290-83D2-4CBF-9529-F74079850693}" dt="2024-02-27T16:13:08.895" v="129"/>
        <pc:sldMkLst>
          <pc:docMk/>
          <pc:sldMk cId="2961090182" sldId="260"/>
        </pc:sldMkLst>
        <pc:spChg chg="mod">
          <ac:chgData name="David Goodrum" userId="cff3262e-dfcb-43d2-8432-344d3ddea76a" providerId="ADAL" clId="{E719B290-83D2-4CBF-9529-F74079850693}" dt="2024-02-27T16:13:08.895" v="129"/>
          <ac:spMkLst>
            <pc:docMk/>
            <pc:sldMk cId="2961090182" sldId="260"/>
            <ac:spMk id="3" creationId="{D28CB50E-F930-891E-256C-F58336F36327}"/>
          </ac:spMkLst>
        </pc:spChg>
      </pc:sldChg>
    </pc:docChg>
  </pc:docChgLst>
  <pc:docChgLst>
    <pc:chgData name="David Goodrum" userId="cff3262e-dfcb-43d2-8432-344d3ddea76a" providerId="ADAL" clId="{9FB08187-4A03-4B69-8B8E-2EBFCE07CEFC}"/>
    <pc:docChg chg="undo redo custSel addSld delSld modSld sldOrd">
      <pc:chgData name="David Goodrum" userId="cff3262e-dfcb-43d2-8432-344d3ddea76a" providerId="ADAL" clId="{9FB08187-4A03-4B69-8B8E-2EBFCE07CEFC}" dt="2024-03-03T19:46:00.282" v="4681" actId="20577"/>
      <pc:docMkLst>
        <pc:docMk/>
      </pc:docMkLst>
      <pc:sldChg chg="modSp mod">
        <pc:chgData name="David Goodrum" userId="cff3262e-dfcb-43d2-8432-344d3ddea76a" providerId="ADAL" clId="{9FB08187-4A03-4B69-8B8E-2EBFCE07CEFC}" dt="2024-03-03T08:29:46.120" v="4001" actId="20577"/>
        <pc:sldMkLst>
          <pc:docMk/>
          <pc:sldMk cId="3569995986" sldId="258"/>
        </pc:sldMkLst>
        <pc:spChg chg="mod">
          <ac:chgData name="David Goodrum" userId="cff3262e-dfcb-43d2-8432-344d3ddea76a" providerId="ADAL" clId="{9FB08187-4A03-4B69-8B8E-2EBFCE07CEFC}" dt="2024-03-03T08:29:46.120" v="4001" actId="20577"/>
          <ac:spMkLst>
            <pc:docMk/>
            <pc:sldMk cId="3569995986" sldId="258"/>
            <ac:spMk id="5" creationId="{217765C4-6742-50EE-C5CC-6078FFA8238A}"/>
          </ac:spMkLst>
        </pc:spChg>
      </pc:sldChg>
      <pc:sldChg chg="addSp delSp modSp del mod ord">
        <pc:chgData name="David Goodrum" userId="cff3262e-dfcb-43d2-8432-344d3ddea76a" providerId="ADAL" clId="{9FB08187-4A03-4B69-8B8E-2EBFCE07CEFC}" dt="2024-02-28T05:08:00.441" v="733" actId="2696"/>
        <pc:sldMkLst>
          <pc:docMk/>
          <pc:sldMk cId="829635023" sldId="259"/>
        </pc:sldMkLst>
        <pc:spChg chg="mod">
          <ac:chgData name="David Goodrum" userId="cff3262e-dfcb-43d2-8432-344d3ddea76a" providerId="ADAL" clId="{9FB08187-4A03-4B69-8B8E-2EBFCE07CEFC}" dt="2024-02-27T19:18:41.951" v="691" actId="6549"/>
          <ac:spMkLst>
            <pc:docMk/>
            <pc:sldMk cId="829635023" sldId="259"/>
            <ac:spMk id="2" creationId="{D988C341-504F-57AC-A5E8-FC0AC2457E9B}"/>
          </ac:spMkLst>
        </pc:spChg>
        <pc:spChg chg="add">
          <ac:chgData name="David Goodrum" userId="cff3262e-dfcb-43d2-8432-344d3ddea76a" providerId="ADAL" clId="{9FB08187-4A03-4B69-8B8E-2EBFCE07CEFC}" dt="2024-02-27T19:03:31.896" v="541"/>
          <ac:spMkLst>
            <pc:docMk/>
            <pc:sldMk cId="829635023" sldId="259"/>
            <ac:spMk id="3" creationId="{98500F7F-4AD1-A021-54E0-B2CABBD027DF}"/>
          </ac:spMkLst>
        </pc:spChg>
        <pc:spChg chg="add mod">
          <ac:chgData name="David Goodrum" userId="cff3262e-dfcb-43d2-8432-344d3ddea76a" providerId="ADAL" clId="{9FB08187-4A03-4B69-8B8E-2EBFCE07CEFC}" dt="2024-02-27T19:04:04.746" v="544" actId="1076"/>
          <ac:spMkLst>
            <pc:docMk/>
            <pc:sldMk cId="829635023" sldId="259"/>
            <ac:spMk id="4" creationId="{5D9F83FE-644E-1FB4-260C-2C28AC3461F4}"/>
          </ac:spMkLst>
        </pc:spChg>
        <pc:spChg chg="add del">
          <ac:chgData name="David Goodrum" userId="cff3262e-dfcb-43d2-8432-344d3ddea76a" providerId="ADAL" clId="{9FB08187-4A03-4B69-8B8E-2EBFCE07CEFC}" dt="2024-02-27T19:10:59.607" v="629" actId="22"/>
          <ac:spMkLst>
            <pc:docMk/>
            <pc:sldMk cId="829635023" sldId="259"/>
            <ac:spMk id="6" creationId="{0EFCB630-A0E7-181C-E27E-4F098D3A5F46}"/>
          </ac:spMkLst>
        </pc:spChg>
        <pc:spChg chg="add mod">
          <ac:chgData name="David Goodrum" userId="cff3262e-dfcb-43d2-8432-344d3ddea76a" providerId="ADAL" clId="{9FB08187-4A03-4B69-8B8E-2EBFCE07CEFC}" dt="2024-02-27T19:14:18.004" v="689" actId="20577"/>
          <ac:spMkLst>
            <pc:docMk/>
            <pc:sldMk cId="829635023" sldId="259"/>
            <ac:spMk id="8" creationId="{DDC0E233-CCB6-DAF8-E986-22B0A2D25446}"/>
          </ac:spMkLst>
        </pc:spChg>
        <pc:picChg chg="add mod">
          <ac:chgData name="David Goodrum" userId="cff3262e-dfcb-43d2-8432-344d3ddea76a" providerId="ADAL" clId="{9FB08187-4A03-4B69-8B8E-2EBFCE07CEFC}" dt="2024-02-28T05:05:31.408" v="724" actId="1076"/>
          <ac:picMkLst>
            <pc:docMk/>
            <pc:sldMk cId="829635023" sldId="259"/>
            <ac:picMk id="9" creationId="{5605560D-5828-7A9C-423C-90BCB4EF4A00}"/>
          </ac:picMkLst>
        </pc:picChg>
      </pc:sldChg>
      <pc:sldChg chg="addSp delSp modSp mod setBg">
        <pc:chgData name="David Goodrum" userId="cff3262e-dfcb-43d2-8432-344d3ddea76a" providerId="ADAL" clId="{9FB08187-4A03-4B69-8B8E-2EBFCE07CEFC}" dt="2024-02-28T06:49:57.376" v="886" actId="255"/>
        <pc:sldMkLst>
          <pc:docMk/>
          <pc:sldMk cId="2961090182" sldId="260"/>
        </pc:sldMkLst>
        <pc:spChg chg="mod">
          <ac:chgData name="David Goodrum" userId="cff3262e-dfcb-43d2-8432-344d3ddea76a" providerId="ADAL" clId="{9FB08187-4A03-4B69-8B8E-2EBFCE07CEFC}" dt="2024-02-28T06:49:57.376" v="886" actId="255"/>
          <ac:spMkLst>
            <pc:docMk/>
            <pc:sldMk cId="2961090182" sldId="260"/>
            <ac:spMk id="3" creationId="{D28CB50E-F930-891E-256C-F58336F36327}"/>
          </ac:spMkLst>
        </pc:spChg>
        <pc:spChg chg="add">
          <ac:chgData name="David Goodrum" userId="cff3262e-dfcb-43d2-8432-344d3ddea76a" providerId="ADAL" clId="{9FB08187-4A03-4B69-8B8E-2EBFCE07CEFC}" dt="2024-02-28T06:46:26.460" v="848" actId="26606"/>
          <ac:spMkLst>
            <pc:docMk/>
            <pc:sldMk cId="2961090182" sldId="260"/>
            <ac:spMk id="2057" creationId="{6753252F-4873-4F63-801D-CC719279A7D5}"/>
          </ac:spMkLst>
        </pc:spChg>
        <pc:spChg chg="add">
          <ac:chgData name="David Goodrum" userId="cff3262e-dfcb-43d2-8432-344d3ddea76a" providerId="ADAL" clId="{9FB08187-4A03-4B69-8B8E-2EBFCE07CEFC}" dt="2024-02-28T06:46:26.460" v="848" actId="26606"/>
          <ac:spMkLst>
            <pc:docMk/>
            <pc:sldMk cId="2961090182" sldId="260"/>
            <ac:spMk id="2059" creationId="{047C8CCB-F95D-4249-92DD-651249D3535A}"/>
          </ac:spMkLst>
        </pc:spChg>
        <pc:picChg chg="add mod">
          <ac:chgData name="David Goodrum" userId="cff3262e-dfcb-43d2-8432-344d3ddea76a" providerId="ADAL" clId="{9FB08187-4A03-4B69-8B8E-2EBFCE07CEFC}" dt="2024-02-28T06:48:37.724" v="855" actId="1076"/>
          <ac:picMkLst>
            <pc:docMk/>
            <pc:sldMk cId="2961090182" sldId="260"/>
            <ac:picMk id="4" creationId="{AF111D09-A0A6-E449-440E-A091936A77E5}"/>
          </ac:picMkLst>
        </pc:picChg>
        <pc:picChg chg="add del mod">
          <ac:chgData name="David Goodrum" userId="cff3262e-dfcb-43d2-8432-344d3ddea76a" providerId="ADAL" clId="{9FB08187-4A03-4B69-8B8E-2EBFCE07CEFC}" dt="2024-02-28T06:46:14.455" v="847" actId="478"/>
          <ac:picMkLst>
            <pc:docMk/>
            <pc:sldMk cId="2961090182" sldId="260"/>
            <ac:picMk id="1026" creationId="{CFB946AC-32C4-1044-DA2E-B8746DC1CD28}"/>
          </ac:picMkLst>
        </pc:picChg>
        <pc:picChg chg="add mod">
          <ac:chgData name="David Goodrum" userId="cff3262e-dfcb-43d2-8432-344d3ddea76a" providerId="ADAL" clId="{9FB08187-4A03-4B69-8B8E-2EBFCE07CEFC}" dt="2024-02-27T18:17:52.884" v="490" actId="14100"/>
          <ac:picMkLst>
            <pc:docMk/>
            <pc:sldMk cId="2961090182" sldId="260"/>
            <ac:picMk id="2050" creationId="{168A3A32-C4FA-6128-D421-928A13ACEFB7}"/>
          </ac:picMkLst>
        </pc:picChg>
        <pc:picChg chg="add mod">
          <ac:chgData name="David Goodrum" userId="cff3262e-dfcb-43d2-8432-344d3ddea76a" providerId="ADAL" clId="{9FB08187-4A03-4B69-8B8E-2EBFCE07CEFC}" dt="2024-02-28T06:48:33.028" v="854" actId="1076"/>
          <ac:picMkLst>
            <pc:docMk/>
            <pc:sldMk cId="2961090182" sldId="260"/>
            <ac:picMk id="2052" creationId="{B5158194-F8E7-E871-7659-2F9C76991DCD}"/>
          </ac:picMkLst>
        </pc:picChg>
      </pc:sldChg>
      <pc:sldChg chg="addSp delSp modSp mod modNotesTx">
        <pc:chgData name="David Goodrum" userId="cff3262e-dfcb-43d2-8432-344d3ddea76a" providerId="ADAL" clId="{9FB08187-4A03-4B69-8B8E-2EBFCE07CEFC}" dt="2024-03-03T19:44:55.230" v="4651" actId="20577"/>
        <pc:sldMkLst>
          <pc:docMk/>
          <pc:sldMk cId="2623935751" sldId="261"/>
        </pc:sldMkLst>
        <pc:spChg chg="del">
          <ac:chgData name="David Goodrum" userId="cff3262e-dfcb-43d2-8432-344d3ddea76a" providerId="ADAL" clId="{9FB08187-4A03-4B69-8B8E-2EBFCE07CEFC}" dt="2024-02-27T16:23:11.993" v="24" actId="22"/>
          <ac:spMkLst>
            <pc:docMk/>
            <pc:sldMk cId="2623935751" sldId="261"/>
            <ac:spMk id="2" creationId="{A75A498C-4331-B5C5-EB24-BA7A33458EBF}"/>
          </ac:spMkLst>
        </pc:spChg>
        <pc:spChg chg="mod">
          <ac:chgData name="David Goodrum" userId="cff3262e-dfcb-43d2-8432-344d3ddea76a" providerId="ADAL" clId="{9FB08187-4A03-4B69-8B8E-2EBFCE07CEFC}" dt="2024-02-27T16:21:04.666" v="23" actId="20577"/>
          <ac:spMkLst>
            <pc:docMk/>
            <pc:sldMk cId="2623935751" sldId="261"/>
            <ac:spMk id="3" creationId="{DE20BE52-15CE-97BF-2633-591030705C99}"/>
          </ac:spMkLst>
        </pc:spChg>
        <pc:spChg chg="add del mod">
          <ac:chgData name="David Goodrum" userId="cff3262e-dfcb-43d2-8432-344d3ddea76a" providerId="ADAL" clId="{9FB08187-4A03-4B69-8B8E-2EBFCE07CEFC}" dt="2024-02-27T16:24:26.796" v="30"/>
          <ac:spMkLst>
            <pc:docMk/>
            <pc:sldMk cId="2623935751" sldId="261"/>
            <ac:spMk id="7" creationId="{1354E935-8FCA-A438-0C17-B53119C500BF}"/>
          </ac:spMkLst>
        </pc:spChg>
        <pc:spChg chg="add mod">
          <ac:chgData name="David Goodrum" userId="cff3262e-dfcb-43d2-8432-344d3ddea76a" providerId="ADAL" clId="{9FB08187-4A03-4B69-8B8E-2EBFCE07CEFC}" dt="2024-03-03T19:44:55.230" v="4651" actId="20577"/>
          <ac:spMkLst>
            <pc:docMk/>
            <pc:sldMk cId="2623935751" sldId="261"/>
            <ac:spMk id="12" creationId="{14E1E78D-E318-7973-44EA-53488DBEAE12}"/>
          </ac:spMkLst>
        </pc:spChg>
        <pc:picChg chg="add del mod ord">
          <ac:chgData name="David Goodrum" userId="cff3262e-dfcb-43d2-8432-344d3ddea76a" providerId="ADAL" clId="{9FB08187-4A03-4B69-8B8E-2EBFCE07CEFC}" dt="2024-02-27T16:24:04.946" v="26" actId="21"/>
          <ac:picMkLst>
            <pc:docMk/>
            <pc:sldMk cId="2623935751" sldId="261"/>
            <ac:picMk id="5" creationId="{F885AB5D-E269-1982-FDA4-37A733AFCCF5}"/>
          </ac:picMkLst>
        </pc:picChg>
        <pc:picChg chg="add mod">
          <ac:chgData name="David Goodrum" userId="cff3262e-dfcb-43d2-8432-344d3ddea76a" providerId="ADAL" clId="{9FB08187-4A03-4B69-8B8E-2EBFCE07CEFC}" dt="2024-02-28T13:09:25.739" v="1892" actId="1076"/>
          <ac:picMkLst>
            <pc:docMk/>
            <pc:sldMk cId="2623935751" sldId="261"/>
            <ac:picMk id="8" creationId="{B039F2D1-CB69-BEA7-06F6-861D0C098B0B}"/>
          </ac:picMkLst>
        </pc:picChg>
        <pc:picChg chg="add mod">
          <ac:chgData name="David Goodrum" userId="cff3262e-dfcb-43d2-8432-344d3ddea76a" providerId="ADAL" clId="{9FB08187-4A03-4B69-8B8E-2EBFCE07CEFC}" dt="2024-02-28T04:43:43.879" v="696" actId="1076"/>
          <ac:picMkLst>
            <pc:docMk/>
            <pc:sldMk cId="2623935751" sldId="261"/>
            <ac:picMk id="10" creationId="{602DBF3E-DFE9-DE40-E553-D8E3AF3AEA2A}"/>
          </ac:picMkLst>
        </pc:picChg>
        <pc:picChg chg="add mod">
          <ac:chgData name="David Goodrum" userId="cff3262e-dfcb-43d2-8432-344d3ddea76a" providerId="ADAL" clId="{9FB08187-4A03-4B69-8B8E-2EBFCE07CEFC}" dt="2024-02-28T06:39:26.488" v="824" actId="1076"/>
          <ac:picMkLst>
            <pc:docMk/>
            <pc:sldMk cId="2623935751" sldId="261"/>
            <ac:picMk id="5122" creationId="{AD6084E1-317D-A883-CFA0-B1029BF827B3}"/>
          </ac:picMkLst>
        </pc:picChg>
      </pc:sldChg>
      <pc:sldChg chg="del">
        <pc:chgData name="David Goodrum" userId="cff3262e-dfcb-43d2-8432-344d3ddea76a" providerId="ADAL" clId="{9FB08187-4A03-4B69-8B8E-2EBFCE07CEFC}" dt="2024-02-28T14:34:47.477" v="3236" actId="2696"/>
        <pc:sldMkLst>
          <pc:docMk/>
          <pc:sldMk cId="2983396441" sldId="262"/>
        </pc:sldMkLst>
      </pc:sldChg>
      <pc:sldChg chg="del">
        <pc:chgData name="David Goodrum" userId="cff3262e-dfcb-43d2-8432-344d3ddea76a" providerId="ADAL" clId="{9FB08187-4A03-4B69-8B8E-2EBFCE07CEFC}" dt="2024-02-28T14:34:47.477" v="3236" actId="2696"/>
        <pc:sldMkLst>
          <pc:docMk/>
          <pc:sldMk cId="1447095923" sldId="263"/>
        </pc:sldMkLst>
      </pc:sldChg>
      <pc:sldChg chg="del">
        <pc:chgData name="David Goodrum" userId="cff3262e-dfcb-43d2-8432-344d3ddea76a" providerId="ADAL" clId="{9FB08187-4A03-4B69-8B8E-2EBFCE07CEFC}" dt="2024-02-28T14:34:47.477" v="3236" actId="2696"/>
        <pc:sldMkLst>
          <pc:docMk/>
          <pc:sldMk cId="2119983233" sldId="264"/>
        </pc:sldMkLst>
      </pc:sldChg>
      <pc:sldChg chg="del">
        <pc:chgData name="David Goodrum" userId="cff3262e-dfcb-43d2-8432-344d3ddea76a" providerId="ADAL" clId="{9FB08187-4A03-4B69-8B8E-2EBFCE07CEFC}" dt="2024-02-28T14:34:47.477" v="3236" actId="2696"/>
        <pc:sldMkLst>
          <pc:docMk/>
          <pc:sldMk cId="2703789323" sldId="265"/>
        </pc:sldMkLst>
      </pc:sldChg>
      <pc:sldChg chg="del">
        <pc:chgData name="David Goodrum" userId="cff3262e-dfcb-43d2-8432-344d3ddea76a" providerId="ADAL" clId="{9FB08187-4A03-4B69-8B8E-2EBFCE07CEFC}" dt="2024-02-28T14:34:47.477" v="3236" actId="2696"/>
        <pc:sldMkLst>
          <pc:docMk/>
          <pc:sldMk cId="1022236889" sldId="266"/>
        </pc:sldMkLst>
      </pc:sldChg>
      <pc:sldChg chg="del">
        <pc:chgData name="David Goodrum" userId="cff3262e-dfcb-43d2-8432-344d3ddea76a" providerId="ADAL" clId="{9FB08187-4A03-4B69-8B8E-2EBFCE07CEFC}" dt="2024-02-28T14:34:47.477" v="3236" actId="2696"/>
        <pc:sldMkLst>
          <pc:docMk/>
          <pc:sldMk cId="3563704651" sldId="267"/>
        </pc:sldMkLst>
      </pc:sldChg>
      <pc:sldChg chg="del">
        <pc:chgData name="David Goodrum" userId="cff3262e-dfcb-43d2-8432-344d3ddea76a" providerId="ADAL" clId="{9FB08187-4A03-4B69-8B8E-2EBFCE07CEFC}" dt="2024-02-28T14:34:47.477" v="3236" actId="2696"/>
        <pc:sldMkLst>
          <pc:docMk/>
          <pc:sldMk cId="1461218187" sldId="268"/>
        </pc:sldMkLst>
      </pc:sldChg>
      <pc:sldChg chg="modNotesTx">
        <pc:chgData name="David Goodrum" userId="cff3262e-dfcb-43d2-8432-344d3ddea76a" providerId="ADAL" clId="{9FB08187-4A03-4B69-8B8E-2EBFCE07CEFC}" dt="2024-03-03T19:23:48.425" v="4048"/>
        <pc:sldMkLst>
          <pc:docMk/>
          <pc:sldMk cId="2974937599" sldId="269"/>
        </pc:sldMkLst>
      </pc:sldChg>
      <pc:sldChg chg="addSp delSp modSp del mod">
        <pc:chgData name="David Goodrum" userId="cff3262e-dfcb-43d2-8432-344d3ddea76a" providerId="ADAL" clId="{9FB08187-4A03-4B69-8B8E-2EBFCE07CEFC}" dt="2024-02-28T14:34:40.302" v="3235" actId="2696"/>
        <pc:sldMkLst>
          <pc:docMk/>
          <pc:sldMk cId="164562728" sldId="270"/>
        </pc:sldMkLst>
        <pc:spChg chg="add del">
          <ac:chgData name="David Goodrum" userId="cff3262e-dfcb-43d2-8432-344d3ddea76a" providerId="ADAL" clId="{9FB08187-4A03-4B69-8B8E-2EBFCE07CEFC}" dt="2024-02-27T16:25:08.141" v="43"/>
          <ac:spMkLst>
            <pc:docMk/>
            <pc:sldMk cId="164562728" sldId="270"/>
            <ac:spMk id="2" creationId="{AB4D8CC7-92DD-6219-7E01-AC2DDBCD321D}"/>
          </ac:spMkLst>
        </pc:spChg>
        <pc:spChg chg="del">
          <ac:chgData name="David Goodrum" userId="cff3262e-dfcb-43d2-8432-344d3ddea76a" providerId="ADAL" clId="{9FB08187-4A03-4B69-8B8E-2EBFCE07CEFC}" dt="2024-02-27T16:24:18.634" v="29"/>
          <ac:spMkLst>
            <pc:docMk/>
            <pc:sldMk cId="164562728" sldId="270"/>
            <ac:spMk id="3" creationId="{3BE9946A-B00B-9142-8D1B-031EE443EBC2}"/>
          </ac:spMkLst>
        </pc:spChg>
        <pc:spChg chg="mod">
          <ac:chgData name="David Goodrum" userId="cff3262e-dfcb-43d2-8432-344d3ddea76a" providerId="ADAL" clId="{9FB08187-4A03-4B69-8B8E-2EBFCE07CEFC}" dt="2024-02-27T16:24:39.016" v="31"/>
          <ac:spMkLst>
            <pc:docMk/>
            <pc:sldMk cId="164562728" sldId="270"/>
            <ac:spMk id="4" creationId="{D047FD4E-9D1A-2F6C-7517-3FEEA3059B06}"/>
          </ac:spMkLst>
        </pc:spChg>
        <pc:spChg chg="add mod">
          <ac:chgData name="David Goodrum" userId="cff3262e-dfcb-43d2-8432-344d3ddea76a" providerId="ADAL" clId="{9FB08187-4A03-4B69-8B8E-2EBFCE07CEFC}" dt="2024-02-27T16:24:42.552" v="32" actId="21"/>
          <ac:spMkLst>
            <pc:docMk/>
            <pc:sldMk cId="164562728" sldId="270"/>
            <ac:spMk id="8" creationId="{957D9510-B597-3448-2403-F0DDA9FD36DF}"/>
          </ac:spMkLst>
        </pc:spChg>
        <pc:spChg chg="add mod">
          <ac:chgData name="David Goodrum" userId="cff3262e-dfcb-43d2-8432-344d3ddea76a" providerId="ADAL" clId="{9FB08187-4A03-4B69-8B8E-2EBFCE07CEFC}" dt="2024-02-27T16:27:17.098" v="44" actId="478"/>
          <ac:spMkLst>
            <pc:docMk/>
            <pc:sldMk cId="164562728" sldId="270"/>
            <ac:spMk id="12" creationId="{43F29513-D0F0-2306-4233-61997785DB51}"/>
          </ac:spMkLst>
        </pc:spChg>
        <pc:picChg chg="add mod">
          <ac:chgData name="David Goodrum" userId="cff3262e-dfcb-43d2-8432-344d3ddea76a" providerId="ADAL" clId="{9FB08187-4A03-4B69-8B8E-2EBFCE07CEFC}" dt="2024-02-27T16:24:16.443" v="28"/>
          <ac:picMkLst>
            <pc:docMk/>
            <pc:sldMk cId="164562728" sldId="270"/>
            <ac:picMk id="5" creationId="{F885AB5D-E269-1982-FDA4-37A733AFCCF5}"/>
          </ac:picMkLst>
        </pc:picChg>
        <pc:picChg chg="add del mod">
          <ac:chgData name="David Goodrum" userId="cff3262e-dfcb-43d2-8432-344d3ddea76a" providerId="ADAL" clId="{9FB08187-4A03-4B69-8B8E-2EBFCE07CEFC}" dt="2024-02-27T16:24:42.552" v="32" actId="21"/>
          <ac:picMkLst>
            <pc:docMk/>
            <pc:sldMk cId="164562728" sldId="270"/>
            <ac:picMk id="6" creationId="{BD9E65D7-8653-526A-BBFD-B89FFF89A758}"/>
          </ac:picMkLst>
        </pc:picChg>
        <pc:picChg chg="add mod">
          <ac:chgData name="David Goodrum" userId="cff3262e-dfcb-43d2-8432-344d3ddea76a" providerId="ADAL" clId="{9FB08187-4A03-4B69-8B8E-2EBFCE07CEFC}" dt="2024-02-27T16:24:57.764" v="42"/>
          <ac:picMkLst>
            <pc:docMk/>
            <pc:sldMk cId="164562728" sldId="270"/>
            <ac:picMk id="9" creationId="{BD9E65D7-8653-526A-BBFD-B89FFF89A758}"/>
          </ac:picMkLst>
        </pc:picChg>
        <pc:picChg chg="add del mod">
          <ac:chgData name="David Goodrum" userId="cff3262e-dfcb-43d2-8432-344d3ddea76a" providerId="ADAL" clId="{9FB08187-4A03-4B69-8B8E-2EBFCE07CEFC}" dt="2024-02-27T16:27:17.098" v="44" actId="478"/>
          <ac:picMkLst>
            <pc:docMk/>
            <pc:sldMk cId="164562728" sldId="270"/>
            <ac:picMk id="10" creationId="{25EF45D6-F0D2-5BE2-EBC4-DDA16AD7DA8B}"/>
          </ac:picMkLst>
        </pc:picChg>
      </pc:sldChg>
      <pc:sldChg chg="addSp delSp modSp mod ord modNotesTx">
        <pc:chgData name="David Goodrum" userId="cff3262e-dfcb-43d2-8432-344d3ddea76a" providerId="ADAL" clId="{9FB08187-4A03-4B69-8B8E-2EBFCE07CEFC}" dt="2024-03-03T19:36:14.307" v="4179"/>
        <pc:sldMkLst>
          <pc:docMk/>
          <pc:sldMk cId="917977570" sldId="271"/>
        </pc:sldMkLst>
        <pc:spChg chg="mod">
          <ac:chgData name="David Goodrum" userId="cff3262e-dfcb-43d2-8432-344d3ddea76a" providerId="ADAL" clId="{9FB08187-4A03-4B69-8B8E-2EBFCE07CEFC}" dt="2024-02-27T17:03:17.251" v="451"/>
          <ac:spMkLst>
            <pc:docMk/>
            <pc:sldMk cId="917977570" sldId="271"/>
            <ac:spMk id="2" creationId="{D988C341-504F-57AC-A5E8-FC0AC2457E9B}"/>
          </ac:spMkLst>
        </pc:spChg>
        <pc:spChg chg="add mod">
          <ac:chgData name="David Goodrum" userId="cff3262e-dfcb-43d2-8432-344d3ddea76a" providerId="ADAL" clId="{9FB08187-4A03-4B69-8B8E-2EBFCE07CEFC}" dt="2024-02-27T17:05:13.430" v="468" actId="14100"/>
          <ac:spMkLst>
            <pc:docMk/>
            <pc:sldMk cId="917977570" sldId="271"/>
            <ac:spMk id="4" creationId="{048F0B73-1643-F497-7E90-CDA7F60F6931}"/>
          </ac:spMkLst>
        </pc:spChg>
        <pc:picChg chg="add mod">
          <ac:chgData name="David Goodrum" userId="cff3262e-dfcb-43d2-8432-344d3ddea76a" providerId="ADAL" clId="{9FB08187-4A03-4B69-8B8E-2EBFCE07CEFC}" dt="2024-02-28T06:39:40.095" v="825"/>
          <ac:picMkLst>
            <pc:docMk/>
            <pc:sldMk cId="917977570" sldId="271"/>
            <ac:picMk id="3" creationId="{36F40FF8-4130-59D4-1D07-381FC569E980}"/>
          </ac:picMkLst>
        </pc:picChg>
        <pc:picChg chg="add del mod">
          <ac:chgData name="David Goodrum" userId="cff3262e-dfcb-43d2-8432-344d3ddea76a" providerId="ADAL" clId="{9FB08187-4A03-4B69-8B8E-2EBFCE07CEFC}" dt="2024-02-27T19:01:32.521" v="515" actId="478"/>
          <ac:picMkLst>
            <pc:docMk/>
            <pc:sldMk cId="917977570" sldId="271"/>
            <ac:picMk id="1026" creationId="{86629851-8638-60E6-BC38-E6C3B4888BF7}"/>
          </ac:picMkLst>
        </pc:picChg>
        <pc:picChg chg="add mod">
          <ac:chgData name="David Goodrum" userId="cff3262e-dfcb-43d2-8432-344d3ddea76a" providerId="ADAL" clId="{9FB08187-4A03-4B69-8B8E-2EBFCE07CEFC}" dt="2024-02-27T19:01:41.988" v="516" actId="1076"/>
          <ac:picMkLst>
            <pc:docMk/>
            <pc:sldMk cId="917977570" sldId="271"/>
            <ac:picMk id="1028" creationId="{779A59AF-E8AE-056A-63EB-9010034F32A3}"/>
          </ac:picMkLst>
        </pc:picChg>
      </pc:sldChg>
      <pc:sldChg chg="addSp modSp del mod">
        <pc:chgData name="David Goodrum" userId="cff3262e-dfcb-43d2-8432-344d3ddea76a" providerId="ADAL" clId="{9FB08187-4A03-4B69-8B8E-2EBFCE07CEFC}" dt="2024-02-28T05:08:48.899" v="737" actId="2696"/>
        <pc:sldMkLst>
          <pc:docMk/>
          <pc:sldMk cId="2077155" sldId="272"/>
        </pc:sldMkLst>
        <pc:spChg chg="mod">
          <ac:chgData name="David Goodrum" userId="cff3262e-dfcb-43d2-8432-344d3ddea76a" providerId="ADAL" clId="{9FB08187-4A03-4B69-8B8E-2EBFCE07CEFC}" dt="2024-02-28T05:06:27.328" v="730" actId="1076"/>
          <ac:spMkLst>
            <pc:docMk/>
            <pc:sldMk cId="2077155" sldId="272"/>
            <ac:spMk id="2" creationId="{D988C341-504F-57AC-A5E8-FC0AC2457E9B}"/>
          </ac:spMkLst>
        </pc:spChg>
        <pc:spChg chg="add mod">
          <ac:chgData name="David Goodrum" userId="cff3262e-dfcb-43d2-8432-344d3ddea76a" providerId="ADAL" clId="{9FB08187-4A03-4B69-8B8E-2EBFCE07CEFC}" dt="2024-02-28T05:03:08.699" v="714" actId="1076"/>
          <ac:spMkLst>
            <pc:docMk/>
            <pc:sldMk cId="2077155" sldId="272"/>
            <ac:spMk id="4" creationId="{DDF26A75-F259-DCDE-A289-15393BF0720B}"/>
          </ac:spMkLst>
        </pc:spChg>
        <pc:picChg chg="add mod">
          <ac:chgData name="David Goodrum" userId="cff3262e-dfcb-43d2-8432-344d3ddea76a" providerId="ADAL" clId="{9FB08187-4A03-4B69-8B8E-2EBFCE07CEFC}" dt="2024-02-28T05:06:19.095" v="729" actId="1076"/>
          <ac:picMkLst>
            <pc:docMk/>
            <pc:sldMk cId="2077155" sldId="272"/>
            <ac:picMk id="6146" creationId="{AAA871CA-C48A-D1EE-BE76-D3E5076D9C5D}"/>
          </ac:picMkLst>
        </pc:picChg>
      </pc:sldChg>
      <pc:sldChg chg="addSp modSp mod modNotesTx">
        <pc:chgData name="David Goodrum" userId="cff3262e-dfcb-43d2-8432-344d3ddea76a" providerId="ADAL" clId="{9FB08187-4A03-4B69-8B8E-2EBFCE07CEFC}" dt="2024-02-28T09:28:44.548" v="1570" actId="1076"/>
        <pc:sldMkLst>
          <pc:docMk/>
          <pc:sldMk cId="1643916422" sldId="273"/>
        </pc:sldMkLst>
        <pc:spChg chg="mod">
          <ac:chgData name="David Goodrum" userId="cff3262e-dfcb-43d2-8432-344d3ddea76a" providerId="ADAL" clId="{9FB08187-4A03-4B69-8B8E-2EBFCE07CEFC}" dt="2024-02-28T05:08:21.693" v="735"/>
          <ac:spMkLst>
            <pc:docMk/>
            <pc:sldMk cId="1643916422" sldId="273"/>
            <ac:spMk id="2" creationId="{D988C341-504F-57AC-A5E8-FC0AC2457E9B}"/>
          </ac:spMkLst>
        </pc:spChg>
        <pc:spChg chg="add">
          <ac:chgData name="David Goodrum" userId="cff3262e-dfcb-43d2-8432-344d3ddea76a" providerId="ADAL" clId="{9FB08187-4A03-4B69-8B8E-2EBFCE07CEFC}" dt="2024-02-27T19:04:42.011" v="547"/>
          <ac:spMkLst>
            <pc:docMk/>
            <pc:sldMk cId="1643916422" sldId="273"/>
            <ac:spMk id="3" creationId="{75F18B1B-012B-2192-38E5-F06BD78F61F2}"/>
          </ac:spMkLst>
        </pc:spChg>
        <pc:spChg chg="mod">
          <ac:chgData name="David Goodrum" userId="cff3262e-dfcb-43d2-8432-344d3ddea76a" providerId="ADAL" clId="{9FB08187-4A03-4B69-8B8E-2EBFCE07CEFC}" dt="2024-02-28T05:08:35.327" v="736"/>
          <ac:spMkLst>
            <pc:docMk/>
            <pc:sldMk cId="1643916422" sldId="273"/>
            <ac:spMk id="4" creationId="{DDF26A75-F259-DCDE-A289-15393BF0720B}"/>
          </ac:spMkLst>
        </pc:spChg>
        <pc:picChg chg="add mod">
          <ac:chgData name="David Goodrum" userId="cff3262e-dfcb-43d2-8432-344d3ddea76a" providerId="ADAL" clId="{9FB08187-4A03-4B69-8B8E-2EBFCE07CEFC}" dt="2024-02-28T05:03:42.657" v="720" actId="1076"/>
          <ac:picMkLst>
            <pc:docMk/>
            <pc:sldMk cId="1643916422" sldId="273"/>
            <ac:picMk id="5" creationId="{4ECB1F80-0A21-0711-DC65-DB35668C4442}"/>
          </ac:picMkLst>
        </pc:picChg>
        <pc:picChg chg="add mod">
          <ac:chgData name="David Goodrum" userId="cff3262e-dfcb-43d2-8432-344d3ddea76a" providerId="ADAL" clId="{9FB08187-4A03-4B69-8B8E-2EBFCE07CEFC}" dt="2024-02-28T07:34:12.738" v="1105" actId="1076"/>
          <ac:picMkLst>
            <pc:docMk/>
            <pc:sldMk cId="1643916422" sldId="273"/>
            <ac:picMk id="3074" creationId="{150C0612-716D-E46D-2548-76AE0D50A07E}"/>
          </ac:picMkLst>
        </pc:picChg>
        <pc:picChg chg="add mod">
          <ac:chgData name="David Goodrum" userId="cff3262e-dfcb-43d2-8432-344d3ddea76a" providerId="ADAL" clId="{9FB08187-4A03-4B69-8B8E-2EBFCE07CEFC}" dt="2024-02-28T09:28:44.548" v="1570" actId="1076"/>
          <ac:picMkLst>
            <pc:docMk/>
            <pc:sldMk cId="1643916422" sldId="273"/>
            <ac:picMk id="3076" creationId="{16CAD4AB-8F38-031F-6378-9E72B55FCE13}"/>
          </ac:picMkLst>
        </pc:picChg>
      </pc:sldChg>
      <pc:sldChg chg="add del">
        <pc:chgData name="David Goodrum" userId="cff3262e-dfcb-43d2-8432-344d3ddea76a" providerId="ADAL" clId="{9FB08187-4A03-4B69-8B8E-2EBFCE07CEFC}" dt="2024-02-27T19:04:30.943" v="546"/>
        <pc:sldMkLst>
          <pc:docMk/>
          <pc:sldMk cId="1577872246" sldId="274"/>
        </pc:sldMkLst>
      </pc:sldChg>
      <pc:sldChg chg="addSp modSp mod">
        <pc:chgData name="David Goodrum" userId="cff3262e-dfcb-43d2-8432-344d3ddea76a" providerId="ADAL" clId="{9FB08187-4A03-4B69-8B8E-2EBFCE07CEFC}" dt="2024-02-28T13:22:08.645" v="2116" actId="20577"/>
        <pc:sldMkLst>
          <pc:docMk/>
          <pc:sldMk cId="3808000839" sldId="274"/>
        </pc:sldMkLst>
        <pc:spChg chg="mod">
          <ac:chgData name="David Goodrum" userId="cff3262e-dfcb-43d2-8432-344d3ddea76a" providerId="ADAL" clId="{9FB08187-4A03-4B69-8B8E-2EBFCE07CEFC}" dt="2024-02-28T05:07:34.446" v="731"/>
          <ac:spMkLst>
            <pc:docMk/>
            <pc:sldMk cId="3808000839" sldId="274"/>
            <ac:spMk id="2" creationId="{D988C341-504F-57AC-A5E8-FC0AC2457E9B}"/>
          </ac:spMkLst>
        </pc:spChg>
        <pc:spChg chg="mod">
          <ac:chgData name="David Goodrum" userId="cff3262e-dfcb-43d2-8432-344d3ddea76a" providerId="ADAL" clId="{9FB08187-4A03-4B69-8B8E-2EBFCE07CEFC}" dt="2024-02-28T13:22:08.645" v="2116" actId="20577"/>
          <ac:spMkLst>
            <pc:docMk/>
            <pc:sldMk cId="3808000839" sldId="274"/>
            <ac:spMk id="4" creationId="{DDF26A75-F259-DCDE-A289-15393BF0720B}"/>
          </ac:spMkLst>
        </pc:spChg>
        <pc:picChg chg="add mod">
          <ac:chgData name="David Goodrum" userId="cff3262e-dfcb-43d2-8432-344d3ddea76a" providerId="ADAL" clId="{9FB08187-4A03-4B69-8B8E-2EBFCE07CEFC}" dt="2024-02-28T07:34:40.675" v="1107"/>
          <ac:picMkLst>
            <pc:docMk/>
            <pc:sldMk cId="3808000839" sldId="274"/>
            <ac:picMk id="3" creationId="{2CF7BE65-8C56-C271-06FB-08E47B222AFA}"/>
          </ac:picMkLst>
        </pc:picChg>
        <pc:picChg chg="add mod">
          <ac:chgData name="David Goodrum" userId="cff3262e-dfcb-43d2-8432-344d3ddea76a" providerId="ADAL" clId="{9FB08187-4A03-4B69-8B8E-2EBFCE07CEFC}" dt="2024-02-28T09:27:42.295" v="1565"/>
          <ac:picMkLst>
            <pc:docMk/>
            <pc:sldMk cId="3808000839" sldId="274"/>
            <ac:picMk id="6" creationId="{58A2BB49-F58D-5C3A-40F7-4E3CE06136D9}"/>
          </ac:picMkLst>
        </pc:picChg>
        <pc:picChg chg="add mod">
          <ac:chgData name="David Goodrum" userId="cff3262e-dfcb-43d2-8432-344d3ddea76a" providerId="ADAL" clId="{9FB08187-4A03-4B69-8B8E-2EBFCE07CEFC}" dt="2024-02-28T09:28:50.881" v="1572"/>
          <ac:picMkLst>
            <pc:docMk/>
            <pc:sldMk cId="3808000839" sldId="274"/>
            <ac:picMk id="7" creationId="{F88117E9-4D10-689C-A712-1F2A4A1D2789}"/>
          </ac:picMkLst>
        </pc:picChg>
        <pc:picChg chg="add mod">
          <ac:chgData name="David Goodrum" userId="cff3262e-dfcb-43d2-8432-344d3ddea76a" providerId="ADAL" clId="{9FB08187-4A03-4B69-8B8E-2EBFCE07CEFC}" dt="2024-02-28T09:55:37.064" v="1865" actId="1076"/>
          <ac:picMkLst>
            <pc:docMk/>
            <pc:sldMk cId="3808000839" sldId="274"/>
            <ac:picMk id="6146" creationId="{0C011C61-EE9F-6288-E246-78C969D07D2F}"/>
          </ac:picMkLst>
        </pc:picChg>
      </pc:sldChg>
      <pc:sldChg chg="addSp delSp modSp add mod modNotesTx">
        <pc:chgData name="David Goodrum" userId="cff3262e-dfcb-43d2-8432-344d3ddea76a" providerId="ADAL" clId="{9FB08187-4A03-4B69-8B8E-2EBFCE07CEFC}" dt="2024-02-28T14:18:23.944" v="3106" actId="20577"/>
        <pc:sldMkLst>
          <pc:docMk/>
          <pc:sldMk cId="2075689861" sldId="275"/>
        </pc:sldMkLst>
        <pc:spChg chg="mod">
          <ac:chgData name="David Goodrum" userId="cff3262e-dfcb-43d2-8432-344d3ddea76a" providerId="ADAL" clId="{9FB08187-4A03-4B69-8B8E-2EBFCE07CEFC}" dt="2024-02-28T14:15:57.806" v="3051" actId="20577"/>
          <ac:spMkLst>
            <pc:docMk/>
            <pc:sldMk cId="2075689861" sldId="275"/>
            <ac:spMk id="4" creationId="{DDF26A75-F259-DCDE-A289-15393BF0720B}"/>
          </ac:spMkLst>
        </pc:spChg>
        <pc:picChg chg="add mod">
          <ac:chgData name="David Goodrum" userId="cff3262e-dfcb-43d2-8432-344d3ddea76a" providerId="ADAL" clId="{9FB08187-4A03-4B69-8B8E-2EBFCE07CEFC}" dt="2024-02-28T07:34:18.112" v="1106"/>
          <ac:picMkLst>
            <pc:docMk/>
            <pc:sldMk cId="2075689861" sldId="275"/>
            <ac:picMk id="3" creationId="{E5C5472E-AD43-0646-CF8D-A72914E21838}"/>
          </ac:picMkLst>
        </pc:picChg>
        <pc:picChg chg="add del mod">
          <ac:chgData name="David Goodrum" userId="cff3262e-dfcb-43d2-8432-344d3ddea76a" providerId="ADAL" clId="{9FB08187-4A03-4B69-8B8E-2EBFCE07CEFC}" dt="2024-02-28T09:27:54.396" v="1566" actId="478"/>
          <ac:picMkLst>
            <pc:docMk/>
            <pc:sldMk cId="2075689861" sldId="275"/>
            <ac:picMk id="6" creationId="{7280174D-272B-D0DD-E840-917A16DF509F}"/>
          </ac:picMkLst>
        </pc:picChg>
        <pc:picChg chg="add mod">
          <ac:chgData name="David Goodrum" userId="cff3262e-dfcb-43d2-8432-344d3ddea76a" providerId="ADAL" clId="{9FB08187-4A03-4B69-8B8E-2EBFCE07CEFC}" dt="2024-02-28T09:28:24.561" v="1569"/>
          <ac:picMkLst>
            <pc:docMk/>
            <pc:sldMk cId="2075689861" sldId="275"/>
            <ac:picMk id="7" creationId="{B712B1AC-15D6-CCD7-5581-DE5602F5037F}"/>
          </ac:picMkLst>
        </pc:picChg>
        <pc:picChg chg="add mod">
          <ac:chgData name="David Goodrum" userId="cff3262e-dfcb-43d2-8432-344d3ddea76a" providerId="ADAL" clId="{9FB08187-4A03-4B69-8B8E-2EBFCE07CEFC}" dt="2024-02-28T09:28:48.625" v="1571"/>
          <ac:picMkLst>
            <pc:docMk/>
            <pc:sldMk cId="2075689861" sldId="275"/>
            <ac:picMk id="8" creationId="{2ED6651C-B812-66C4-83CA-3A5C2286D9EB}"/>
          </ac:picMkLst>
        </pc:picChg>
      </pc:sldChg>
      <pc:sldChg chg="addSp delSp modSp add mod ord modNotesTx">
        <pc:chgData name="David Goodrum" userId="cff3262e-dfcb-43d2-8432-344d3ddea76a" providerId="ADAL" clId="{9FB08187-4A03-4B69-8B8E-2EBFCE07CEFC}" dt="2024-03-03T19:45:10.640" v="4661" actId="20577"/>
        <pc:sldMkLst>
          <pc:docMk/>
          <pc:sldMk cId="3964239237" sldId="276"/>
        </pc:sldMkLst>
        <pc:spChg chg="add del mod">
          <ac:chgData name="David Goodrum" userId="cff3262e-dfcb-43d2-8432-344d3ddea76a" providerId="ADAL" clId="{9FB08187-4A03-4B69-8B8E-2EBFCE07CEFC}" dt="2024-02-28T05:55:37.346" v="747" actId="21"/>
          <ac:spMkLst>
            <pc:docMk/>
            <pc:sldMk cId="3964239237" sldId="276"/>
            <ac:spMk id="6" creationId="{D054786D-CC16-4586-3EF2-149EE3618651}"/>
          </ac:spMkLst>
        </pc:spChg>
        <pc:spChg chg="mod">
          <ac:chgData name="David Goodrum" userId="cff3262e-dfcb-43d2-8432-344d3ddea76a" providerId="ADAL" clId="{9FB08187-4A03-4B69-8B8E-2EBFCE07CEFC}" dt="2024-03-03T19:45:10.640" v="4661" actId="20577"/>
          <ac:spMkLst>
            <pc:docMk/>
            <pc:sldMk cId="3964239237" sldId="276"/>
            <ac:spMk id="12" creationId="{14E1E78D-E318-7973-44EA-53488DBEAE12}"/>
          </ac:spMkLst>
        </pc:spChg>
        <pc:picChg chg="add mod">
          <ac:chgData name="David Goodrum" userId="cff3262e-dfcb-43d2-8432-344d3ddea76a" providerId="ADAL" clId="{9FB08187-4A03-4B69-8B8E-2EBFCE07CEFC}" dt="2024-02-28T06:40:10.425" v="830" actId="14100"/>
          <ac:picMkLst>
            <pc:docMk/>
            <pc:sldMk cId="3964239237" sldId="276"/>
            <ac:picMk id="4" creationId="{79B5A54D-B9CA-0472-8A80-D12DA8648A08}"/>
          </ac:picMkLst>
        </pc:picChg>
        <pc:picChg chg="add mod">
          <ac:chgData name="David Goodrum" userId="cff3262e-dfcb-43d2-8432-344d3ddea76a" providerId="ADAL" clId="{9FB08187-4A03-4B69-8B8E-2EBFCE07CEFC}" dt="2024-02-28T06:39:49.762" v="826"/>
          <ac:picMkLst>
            <pc:docMk/>
            <pc:sldMk cId="3964239237" sldId="276"/>
            <ac:picMk id="7" creationId="{D0F781BB-66B9-AF5F-3FAC-F887947B40D3}"/>
          </ac:picMkLst>
        </pc:picChg>
        <pc:picChg chg="del">
          <ac:chgData name="David Goodrum" userId="cff3262e-dfcb-43d2-8432-344d3ddea76a" providerId="ADAL" clId="{9FB08187-4A03-4B69-8B8E-2EBFCE07CEFC}" dt="2024-02-28T05:55:07.995" v="745" actId="478"/>
          <ac:picMkLst>
            <pc:docMk/>
            <pc:sldMk cId="3964239237" sldId="276"/>
            <ac:picMk id="8" creationId="{B039F2D1-CB69-BEA7-06F6-861D0C098B0B}"/>
          </ac:picMkLst>
        </pc:picChg>
        <pc:picChg chg="del">
          <ac:chgData name="David Goodrum" userId="cff3262e-dfcb-43d2-8432-344d3ddea76a" providerId="ADAL" clId="{9FB08187-4A03-4B69-8B8E-2EBFCE07CEFC}" dt="2024-02-28T05:54:59.237" v="743" actId="478"/>
          <ac:picMkLst>
            <pc:docMk/>
            <pc:sldMk cId="3964239237" sldId="276"/>
            <ac:picMk id="10" creationId="{602DBF3E-DFE9-DE40-E553-D8E3AF3AEA2A}"/>
          </ac:picMkLst>
        </pc:picChg>
        <pc:picChg chg="del mod">
          <ac:chgData name="David Goodrum" userId="cff3262e-dfcb-43d2-8432-344d3ddea76a" providerId="ADAL" clId="{9FB08187-4A03-4B69-8B8E-2EBFCE07CEFC}" dt="2024-02-28T06:39:52.152" v="827" actId="478"/>
          <ac:picMkLst>
            <pc:docMk/>
            <pc:sldMk cId="3964239237" sldId="276"/>
            <ac:picMk id="5122" creationId="{AD6084E1-317D-A883-CFA0-B1029BF827B3}"/>
          </ac:picMkLst>
        </pc:picChg>
      </pc:sldChg>
      <pc:sldChg chg="addSp delSp modSp add mod ord modNotesTx">
        <pc:chgData name="David Goodrum" userId="cff3262e-dfcb-43d2-8432-344d3ddea76a" providerId="ADAL" clId="{9FB08187-4A03-4B69-8B8E-2EBFCE07CEFC}" dt="2024-03-03T19:45:19.120" v="4671" actId="20577"/>
        <pc:sldMkLst>
          <pc:docMk/>
          <pc:sldMk cId="3948189391" sldId="277"/>
        </pc:sldMkLst>
        <pc:spChg chg="mod">
          <ac:chgData name="David Goodrum" userId="cff3262e-dfcb-43d2-8432-344d3ddea76a" providerId="ADAL" clId="{9FB08187-4A03-4B69-8B8E-2EBFCE07CEFC}" dt="2024-03-03T19:45:19.120" v="4671" actId="20577"/>
          <ac:spMkLst>
            <pc:docMk/>
            <pc:sldMk cId="3948189391" sldId="277"/>
            <ac:spMk id="12" creationId="{14E1E78D-E318-7973-44EA-53488DBEAE12}"/>
          </ac:spMkLst>
        </pc:spChg>
        <pc:picChg chg="del mod">
          <ac:chgData name="David Goodrum" userId="cff3262e-dfcb-43d2-8432-344d3ddea76a" providerId="ADAL" clId="{9FB08187-4A03-4B69-8B8E-2EBFCE07CEFC}" dt="2024-02-28T06:36:13.673" v="807" actId="478"/>
          <ac:picMkLst>
            <pc:docMk/>
            <pc:sldMk cId="3948189391" sldId="277"/>
            <ac:picMk id="4" creationId="{79B5A54D-B9CA-0472-8A80-D12DA8648A08}"/>
          </ac:picMkLst>
        </pc:picChg>
        <pc:picChg chg="add del mod">
          <ac:chgData name="David Goodrum" userId="cff3262e-dfcb-43d2-8432-344d3ddea76a" providerId="ADAL" clId="{9FB08187-4A03-4B69-8B8E-2EBFCE07CEFC}" dt="2024-02-28T06:38:55.737" v="820" actId="478"/>
          <ac:picMkLst>
            <pc:docMk/>
            <pc:sldMk cId="3948189391" sldId="277"/>
            <ac:picMk id="5" creationId="{2C11EA3B-9AD9-0E35-E866-EDA4E64AE324}"/>
          </ac:picMkLst>
        </pc:picChg>
        <pc:picChg chg="add del mod">
          <ac:chgData name="David Goodrum" userId="cff3262e-dfcb-43d2-8432-344d3ddea76a" providerId="ADAL" clId="{9FB08187-4A03-4B69-8B8E-2EBFCE07CEFC}" dt="2024-02-28T06:37:45.065" v="815" actId="478"/>
          <ac:picMkLst>
            <pc:docMk/>
            <pc:sldMk cId="3948189391" sldId="277"/>
            <ac:picMk id="7" creationId="{41B408AE-05BD-884F-6E2B-0D44A72E9DCD}"/>
          </ac:picMkLst>
        </pc:picChg>
        <pc:picChg chg="add mod">
          <ac:chgData name="David Goodrum" userId="cff3262e-dfcb-43d2-8432-344d3ddea76a" providerId="ADAL" clId="{9FB08187-4A03-4B69-8B8E-2EBFCE07CEFC}" dt="2024-02-28T06:40:33.065" v="836" actId="1076"/>
          <ac:picMkLst>
            <pc:docMk/>
            <pc:sldMk cId="3948189391" sldId="277"/>
            <ac:picMk id="9" creationId="{4C6D2D3B-5487-D2F3-B81C-CCE651DF7EE8}"/>
          </ac:picMkLst>
        </pc:picChg>
        <pc:picChg chg="add mod">
          <ac:chgData name="David Goodrum" userId="cff3262e-dfcb-43d2-8432-344d3ddea76a" providerId="ADAL" clId="{9FB08187-4A03-4B69-8B8E-2EBFCE07CEFC}" dt="2024-02-28T06:40:28.082" v="834" actId="1076"/>
          <ac:picMkLst>
            <pc:docMk/>
            <pc:sldMk cId="3948189391" sldId="277"/>
            <ac:picMk id="11" creationId="{41FEFAEA-5049-77E0-6A0D-B9FAC3153961}"/>
          </ac:picMkLst>
        </pc:picChg>
        <pc:picChg chg="add mod">
          <ac:chgData name="David Goodrum" userId="cff3262e-dfcb-43d2-8432-344d3ddea76a" providerId="ADAL" clId="{9FB08187-4A03-4B69-8B8E-2EBFCE07CEFC}" dt="2024-02-28T06:40:20.189" v="831"/>
          <ac:picMkLst>
            <pc:docMk/>
            <pc:sldMk cId="3948189391" sldId="277"/>
            <ac:picMk id="13" creationId="{54FA014B-2737-5B20-E87F-824950B6C3C5}"/>
          </ac:picMkLst>
        </pc:picChg>
        <pc:picChg chg="del">
          <ac:chgData name="David Goodrum" userId="cff3262e-dfcb-43d2-8432-344d3ddea76a" providerId="ADAL" clId="{9FB08187-4A03-4B69-8B8E-2EBFCE07CEFC}" dt="2024-02-28T06:40:22.136" v="832" actId="478"/>
          <ac:picMkLst>
            <pc:docMk/>
            <pc:sldMk cId="3948189391" sldId="277"/>
            <ac:picMk id="5122" creationId="{AD6084E1-317D-A883-CFA0-B1029BF827B3}"/>
          </ac:picMkLst>
        </pc:picChg>
      </pc:sldChg>
      <pc:sldChg chg="addSp delSp modSp add del mod ord setBg delDesignElem chgLayout">
        <pc:chgData name="David Goodrum" userId="cff3262e-dfcb-43d2-8432-344d3ddea76a" providerId="ADAL" clId="{9FB08187-4A03-4B69-8B8E-2EBFCE07CEFC}" dt="2024-02-28T07:49:53.300" v="1150" actId="2696"/>
        <pc:sldMkLst>
          <pc:docMk/>
          <pc:sldMk cId="3546481842" sldId="278"/>
        </pc:sldMkLst>
        <pc:spChg chg="add del mod">
          <ac:chgData name="David Goodrum" userId="cff3262e-dfcb-43d2-8432-344d3ddea76a" providerId="ADAL" clId="{9FB08187-4A03-4B69-8B8E-2EBFCE07CEFC}" dt="2024-02-28T06:59:26.098" v="896" actId="6264"/>
          <ac:spMkLst>
            <pc:docMk/>
            <pc:sldMk cId="3546481842" sldId="278"/>
            <ac:spMk id="2" creationId="{25529CEB-11A1-0AFC-CACC-8ED4BF1B9CBE}"/>
          </ac:spMkLst>
        </pc:spChg>
        <pc:spChg chg="add del mod">
          <ac:chgData name="David Goodrum" userId="cff3262e-dfcb-43d2-8432-344d3ddea76a" providerId="ADAL" clId="{9FB08187-4A03-4B69-8B8E-2EBFCE07CEFC}" dt="2024-02-28T06:59:26.098" v="896" actId="6264"/>
          <ac:spMkLst>
            <pc:docMk/>
            <pc:sldMk cId="3546481842" sldId="278"/>
            <ac:spMk id="3" creationId="{84296EE9-1E23-855F-83EE-F51EB6A425AF}"/>
          </ac:spMkLst>
        </pc:spChg>
        <pc:spChg chg="mod ord">
          <ac:chgData name="David Goodrum" userId="cff3262e-dfcb-43d2-8432-344d3ddea76a" providerId="ADAL" clId="{9FB08187-4A03-4B69-8B8E-2EBFCE07CEFC}" dt="2024-02-28T07:26:42.367" v="1076" actId="20577"/>
          <ac:spMkLst>
            <pc:docMk/>
            <pc:sldMk cId="3546481842" sldId="278"/>
            <ac:spMk id="4" creationId="{D047FD4E-9D1A-2F6C-7517-3FEEA3059B06}"/>
          </ac:spMkLst>
        </pc:spChg>
        <pc:spChg chg="add del mod ord">
          <ac:chgData name="David Goodrum" userId="cff3262e-dfcb-43d2-8432-344d3ddea76a" providerId="ADAL" clId="{9FB08187-4A03-4B69-8B8E-2EBFCE07CEFC}" dt="2024-02-28T06:59:40.633" v="897" actId="26606"/>
          <ac:spMkLst>
            <pc:docMk/>
            <pc:sldMk cId="3546481842" sldId="278"/>
            <ac:spMk id="5" creationId="{6C343DE1-0053-B40A-C8C4-E7B872BC79D2}"/>
          </ac:spMkLst>
        </pc:spChg>
        <pc:spChg chg="del">
          <ac:chgData name="David Goodrum" userId="cff3262e-dfcb-43d2-8432-344d3ddea76a" providerId="ADAL" clId="{9FB08187-4A03-4B69-8B8E-2EBFCE07CEFC}" dt="2024-02-28T06:55:38.885" v="890"/>
          <ac:spMkLst>
            <pc:docMk/>
            <pc:sldMk cId="3546481842" sldId="278"/>
            <ac:spMk id="8" creationId="{957D9510-B597-3448-2403-F0DDA9FD36DF}"/>
          </ac:spMkLst>
        </pc:spChg>
        <pc:spChg chg="add del mod">
          <ac:chgData name="David Goodrum" userId="cff3262e-dfcb-43d2-8432-344d3ddea76a" providerId="ADAL" clId="{9FB08187-4A03-4B69-8B8E-2EBFCE07CEFC}" dt="2024-02-28T07:26:58.860" v="1079" actId="21"/>
          <ac:spMkLst>
            <pc:docMk/>
            <pc:sldMk cId="3546481842" sldId="278"/>
            <ac:spMk id="9" creationId="{0F85FA90-09D7-89D6-806D-9E4B7C63A101}"/>
          </ac:spMkLst>
        </pc:spChg>
        <pc:spChg chg="del mod ord">
          <ac:chgData name="David Goodrum" userId="cff3262e-dfcb-43d2-8432-344d3ddea76a" providerId="ADAL" clId="{9FB08187-4A03-4B69-8B8E-2EBFCE07CEFC}" dt="2024-02-28T06:59:26.098" v="896" actId="6264"/>
          <ac:spMkLst>
            <pc:docMk/>
            <pc:sldMk cId="3546481842" sldId="278"/>
            <ac:spMk id="12" creationId="{43F29513-D0F0-2306-4233-61997785DB51}"/>
          </ac:spMkLst>
        </pc:spChg>
        <pc:spChg chg="add del">
          <ac:chgData name="David Goodrum" userId="cff3262e-dfcb-43d2-8432-344d3ddea76a" providerId="ADAL" clId="{9FB08187-4A03-4B69-8B8E-2EBFCE07CEFC}" dt="2024-02-28T07:21:21.051" v="936" actId="26606"/>
          <ac:spMkLst>
            <pc:docMk/>
            <pc:sldMk cId="3546481842" sldId="278"/>
            <ac:spMk id="2052" creationId="{676A1B86-DC99-46B9-B5AA-A7E928EA9CF7}"/>
          </ac:spMkLst>
        </pc:spChg>
        <pc:spChg chg="add del">
          <ac:chgData name="David Goodrum" userId="cff3262e-dfcb-43d2-8432-344d3ddea76a" providerId="ADAL" clId="{9FB08187-4A03-4B69-8B8E-2EBFCE07CEFC}" dt="2024-02-28T07:21:21.051" v="936" actId="26606"/>
          <ac:spMkLst>
            <pc:docMk/>
            <pc:sldMk cId="3546481842" sldId="278"/>
            <ac:spMk id="2053" creationId="{E9304FFE-74E9-4316-B822-F35A685E2D09}"/>
          </ac:spMkLst>
        </pc:spChg>
        <pc:spChg chg="add del">
          <ac:chgData name="David Goodrum" userId="cff3262e-dfcb-43d2-8432-344d3ddea76a" providerId="ADAL" clId="{9FB08187-4A03-4B69-8B8E-2EBFCE07CEFC}" dt="2024-02-28T06:59:26.098" v="896" actId="6264"/>
          <ac:spMkLst>
            <pc:docMk/>
            <pc:sldMk cId="3546481842" sldId="278"/>
            <ac:spMk id="2055" creationId="{2C61293E-6EBE-43EF-A52C-9BEBFD7679D4}"/>
          </ac:spMkLst>
        </pc:spChg>
        <pc:spChg chg="add del">
          <ac:chgData name="David Goodrum" userId="cff3262e-dfcb-43d2-8432-344d3ddea76a" providerId="ADAL" clId="{9FB08187-4A03-4B69-8B8E-2EBFCE07CEFC}" dt="2024-02-28T06:59:26.098" v="896" actId="6264"/>
          <ac:spMkLst>
            <pc:docMk/>
            <pc:sldMk cId="3546481842" sldId="278"/>
            <ac:spMk id="2057" creationId="{3FCFB1DE-0B7E-48CC-BA90-B2AB0889F9D6}"/>
          </ac:spMkLst>
        </pc:spChg>
        <pc:spChg chg="add del">
          <ac:chgData name="David Goodrum" userId="cff3262e-dfcb-43d2-8432-344d3ddea76a" providerId="ADAL" clId="{9FB08187-4A03-4B69-8B8E-2EBFCE07CEFC}" dt="2024-02-28T07:21:21.051" v="936" actId="26606"/>
          <ac:spMkLst>
            <pc:docMk/>
            <pc:sldMk cId="3546481842" sldId="278"/>
            <ac:spMk id="2063" creationId="{53F29798-D584-4792-9B62-3F5F5C36D619}"/>
          </ac:spMkLst>
        </pc:spChg>
        <pc:picChg chg="add mod">
          <ac:chgData name="David Goodrum" userId="cff3262e-dfcb-43d2-8432-344d3ddea76a" providerId="ADAL" clId="{9FB08187-4A03-4B69-8B8E-2EBFCE07CEFC}" dt="2024-02-28T07:04:21.913" v="919" actId="14100"/>
          <ac:picMkLst>
            <pc:docMk/>
            <pc:sldMk cId="3546481842" sldId="278"/>
            <ac:picMk id="6" creationId="{5DBDA072-6180-C30F-A9F3-BFBC4565B7EE}"/>
          </ac:picMkLst>
        </pc:picChg>
        <pc:picChg chg="add del mod ord">
          <ac:chgData name="David Goodrum" userId="cff3262e-dfcb-43d2-8432-344d3ddea76a" providerId="ADAL" clId="{9FB08187-4A03-4B69-8B8E-2EBFCE07CEFC}" dt="2024-02-28T07:26:09.266" v="1072" actId="478"/>
          <ac:picMkLst>
            <pc:docMk/>
            <pc:sldMk cId="3546481842" sldId="278"/>
            <ac:picMk id="2050" creationId="{961FC021-A0BF-BFDA-D0BE-D758938FFABA}"/>
          </ac:picMkLst>
        </pc:picChg>
        <pc:picChg chg="add del mod">
          <ac:chgData name="David Goodrum" userId="cff3262e-dfcb-43d2-8432-344d3ddea76a" providerId="ADAL" clId="{9FB08187-4A03-4B69-8B8E-2EBFCE07CEFC}" dt="2024-02-28T07:19:48.522" v="931" actId="21"/>
          <ac:picMkLst>
            <pc:docMk/>
            <pc:sldMk cId="3546481842" sldId="278"/>
            <ac:picMk id="2054" creationId="{C3D4B3B7-2C47-F3B3-C827-5C414713118D}"/>
          </ac:picMkLst>
        </pc:picChg>
        <pc:picChg chg="add">
          <ac:chgData name="David Goodrum" userId="cff3262e-dfcb-43d2-8432-344d3ddea76a" providerId="ADAL" clId="{9FB08187-4A03-4B69-8B8E-2EBFCE07CEFC}" dt="2024-02-28T07:19:41.432" v="930"/>
          <ac:picMkLst>
            <pc:docMk/>
            <pc:sldMk cId="3546481842" sldId="278"/>
            <ac:picMk id="2056" creationId="{7B6EC321-F21C-2553-1140-5EF85C24AFC4}"/>
          </ac:picMkLst>
        </pc:picChg>
        <pc:picChg chg="add mod">
          <ac:chgData name="David Goodrum" userId="cff3262e-dfcb-43d2-8432-344d3ddea76a" providerId="ADAL" clId="{9FB08187-4A03-4B69-8B8E-2EBFCE07CEFC}" dt="2024-02-28T07:26:50.820" v="1078" actId="1076"/>
          <ac:picMkLst>
            <pc:docMk/>
            <pc:sldMk cId="3546481842" sldId="278"/>
            <ac:picMk id="2058" creationId="{5D44D40F-F7E0-D0FC-7EF6-1B9A49DC0FA8}"/>
          </ac:picMkLst>
        </pc:picChg>
        <pc:picChg chg="add del mod">
          <ac:chgData name="David Goodrum" userId="cff3262e-dfcb-43d2-8432-344d3ddea76a" providerId="ADAL" clId="{9FB08187-4A03-4B69-8B8E-2EBFCE07CEFC}" dt="2024-02-28T07:33:12.912" v="1098" actId="21"/>
          <ac:picMkLst>
            <pc:docMk/>
            <pc:sldMk cId="3546481842" sldId="278"/>
            <ac:picMk id="2060" creationId="{A3BBA634-CF64-61F1-6AA3-2EFD5847B344}"/>
          </ac:picMkLst>
        </pc:picChg>
      </pc:sldChg>
      <pc:sldChg chg="addSp delSp modSp add mod ord">
        <pc:chgData name="David Goodrum" userId="cff3262e-dfcb-43d2-8432-344d3ddea76a" providerId="ADAL" clId="{9FB08187-4A03-4B69-8B8E-2EBFCE07CEFC}" dt="2024-02-28T07:50:22.263" v="1151" actId="1076"/>
        <pc:sldMkLst>
          <pc:docMk/>
          <pc:sldMk cId="1884644530" sldId="279"/>
        </pc:sldMkLst>
        <pc:spChg chg="mod">
          <ac:chgData name="David Goodrum" userId="cff3262e-dfcb-43d2-8432-344d3ddea76a" providerId="ADAL" clId="{9FB08187-4A03-4B69-8B8E-2EBFCE07CEFC}" dt="2024-02-28T07:31:43.553" v="1084"/>
          <ac:spMkLst>
            <pc:docMk/>
            <pc:sldMk cId="1884644530" sldId="279"/>
            <ac:spMk id="2" creationId="{D988C341-504F-57AC-A5E8-FC0AC2457E9B}"/>
          </ac:spMkLst>
        </pc:spChg>
        <pc:spChg chg="del mod">
          <ac:chgData name="David Goodrum" userId="cff3262e-dfcb-43d2-8432-344d3ddea76a" providerId="ADAL" clId="{9FB08187-4A03-4B69-8B8E-2EBFCE07CEFC}" dt="2024-02-28T07:31:58.721" v="1087"/>
          <ac:spMkLst>
            <pc:docMk/>
            <pc:sldMk cId="1884644530" sldId="279"/>
            <ac:spMk id="4" creationId="{DDF26A75-F259-DCDE-A289-15393BF0720B}"/>
          </ac:spMkLst>
        </pc:spChg>
        <pc:spChg chg="add mod">
          <ac:chgData name="David Goodrum" userId="cff3262e-dfcb-43d2-8432-344d3ddea76a" providerId="ADAL" clId="{9FB08187-4A03-4B69-8B8E-2EBFCE07CEFC}" dt="2024-02-28T07:35:09.222" v="1109" actId="122"/>
          <ac:spMkLst>
            <pc:docMk/>
            <pc:sldMk cId="1884644530" sldId="279"/>
            <ac:spMk id="6" creationId="{717B8FF3-EEF3-BA4B-35BC-7A771365EB61}"/>
          </ac:spMkLst>
        </pc:spChg>
        <pc:picChg chg="add mod">
          <ac:chgData name="David Goodrum" userId="cff3262e-dfcb-43d2-8432-344d3ddea76a" providerId="ADAL" clId="{9FB08187-4A03-4B69-8B8E-2EBFCE07CEFC}" dt="2024-02-28T07:35:13.690" v="1110" actId="1076"/>
          <ac:picMkLst>
            <pc:docMk/>
            <pc:sldMk cId="1884644530" sldId="279"/>
            <ac:picMk id="7" creationId="{928AE786-863F-8DCE-1AFA-AE1655A667E0}"/>
          </ac:picMkLst>
        </pc:picChg>
        <pc:picChg chg="add mod">
          <ac:chgData name="David Goodrum" userId="cff3262e-dfcb-43d2-8432-344d3ddea76a" providerId="ADAL" clId="{9FB08187-4A03-4B69-8B8E-2EBFCE07CEFC}" dt="2024-02-28T07:50:22.263" v="1151" actId="1076"/>
          <ac:picMkLst>
            <pc:docMk/>
            <pc:sldMk cId="1884644530" sldId="279"/>
            <ac:picMk id="2060" creationId="{A3BBA634-CF64-61F1-6AA3-2EFD5847B344}"/>
          </ac:picMkLst>
        </pc:picChg>
      </pc:sldChg>
      <pc:sldChg chg="addSp delSp modSp add mod modNotesTx">
        <pc:chgData name="David Goodrum" userId="cff3262e-dfcb-43d2-8432-344d3ddea76a" providerId="ADAL" clId="{9FB08187-4A03-4B69-8B8E-2EBFCE07CEFC}" dt="2024-02-28T07:56:43.572" v="1168" actId="1076"/>
        <pc:sldMkLst>
          <pc:docMk/>
          <pc:sldMk cId="3446559224" sldId="280"/>
        </pc:sldMkLst>
        <pc:spChg chg="mod">
          <ac:chgData name="David Goodrum" userId="cff3262e-dfcb-43d2-8432-344d3ddea76a" providerId="ADAL" clId="{9FB08187-4A03-4B69-8B8E-2EBFCE07CEFC}" dt="2024-02-28T07:41:10.138" v="1145" actId="20577"/>
          <ac:spMkLst>
            <pc:docMk/>
            <pc:sldMk cId="3446559224" sldId="280"/>
            <ac:spMk id="4" creationId="{048F0B73-1643-F497-7E90-CDA7F60F6931}"/>
          </ac:spMkLst>
        </pc:spChg>
        <pc:picChg chg="add mod">
          <ac:chgData name="David Goodrum" userId="cff3262e-dfcb-43d2-8432-344d3ddea76a" providerId="ADAL" clId="{9FB08187-4A03-4B69-8B8E-2EBFCE07CEFC}" dt="2024-02-28T07:56:37.293" v="1166" actId="1076"/>
          <ac:picMkLst>
            <pc:docMk/>
            <pc:sldMk cId="3446559224" sldId="280"/>
            <ac:picMk id="6" creationId="{9AAF2874-4305-900B-4473-581A299CBB4A}"/>
          </ac:picMkLst>
        </pc:picChg>
        <pc:picChg chg="add mod">
          <ac:chgData name="David Goodrum" userId="cff3262e-dfcb-43d2-8432-344d3ddea76a" providerId="ADAL" clId="{9FB08187-4A03-4B69-8B8E-2EBFCE07CEFC}" dt="2024-02-28T07:56:40.768" v="1167" actId="1076"/>
          <ac:picMkLst>
            <pc:docMk/>
            <pc:sldMk cId="3446559224" sldId="280"/>
            <ac:picMk id="8" creationId="{B00AE6E7-C865-D57C-248E-567E518C0EAD}"/>
          </ac:picMkLst>
        </pc:picChg>
        <pc:picChg chg="del">
          <ac:chgData name="David Goodrum" userId="cff3262e-dfcb-43d2-8432-344d3ddea76a" providerId="ADAL" clId="{9FB08187-4A03-4B69-8B8E-2EBFCE07CEFC}" dt="2024-02-28T07:44:56.568" v="1146" actId="478"/>
          <ac:picMkLst>
            <pc:docMk/>
            <pc:sldMk cId="3446559224" sldId="280"/>
            <ac:picMk id="1028" creationId="{779A59AF-E8AE-056A-63EB-9010034F32A3}"/>
          </ac:picMkLst>
        </pc:picChg>
        <pc:picChg chg="add mod">
          <ac:chgData name="David Goodrum" userId="cff3262e-dfcb-43d2-8432-344d3ddea76a" providerId="ADAL" clId="{9FB08187-4A03-4B69-8B8E-2EBFCE07CEFC}" dt="2024-02-28T07:56:43.572" v="1168" actId="1076"/>
          <ac:picMkLst>
            <pc:docMk/>
            <pc:sldMk cId="3446559224" sldId="280"/>
            <ac:picMk id="5122" creationId="{68B86949-63BF-915D-C5A8-D8702F2EBAA1}"/>
          </ac:picMkLst>
        </pc:picChg>
      </pc:sldChg>
      <pc:sldChg chg="addSp modSp add mod ord">
        <pc:chgData name="David Goodrum" userId="cff3262e-dfcb-43d2-8432-344d3ddea76a" providerId="ADAL" clId="{9FB08187-4A03-4B69-8B8E-2EBFCE07CEFC}" dt="2024-02-28T09:58:45.275" v="1867"/>
        <pc:sldMkLst>
          <pc:docMk/>
          <pc:sldMk cId="871763032" sldId="281"/>
        </pc:sldMkLst>
        <pc:spChg chg="mod">
          <ac:chgData name="David Goodrum" userId="cff3262e-dfcb-43d2-8432-344d3ddea76a" providerId="ADAL" clId="{9FB08187-4A03-4B69-8B8E-2EBFCE07CEFC}" dt="2024-02-28T09:11:53.541" v="1218" actId="6549"/>
          <ac:spMkLst>
            <pc:docMk/>
            <pc:sldMk cId="871763032" sldId="281"/>
            <ac:spMk id="2" creationId="{D988C341-504F-57AC-A5E8-FC0AC2457E9B}"/>
          </ac:spMkLst>
        </pc:spChg>
        <pc:spChg chg="mod">
          <ac:chgData name="David Goodrum" userId="cff3262e-dfcb-43d2-8432-344d3ddea76a" providerId="ADAL" clId="{9FB08187-4A03-4B69-8B8E-2EBFCE07CEFC}" dt="2024-02-28T09:24:44.929" v="1557" actId="14100"/>
          <ac:spMkLst>
            <pc:docMk/>
            <pc:sldMk cId="871763032" sldId="281"/>
            <ac:spMk id="4" creationId="{DDF26A75-F259-DCDE-A289-15393BF0720B}"/>
          </ac:spMkLst>
        </pc:spChg>
        <pc:picChg chg="add mod">
          <ac:chgData name="David Goodrum" userId="cff3262e-dfcb-43d2-8432-344d3ddea76a" providerId="ADAL" clId="{9FB08187-4A03-4B69-8B8E-2EBFCE07CEFC}" dt="2024-02-28T09:28:57.901" v="1573" actId="1076"/>
          <ac:picMkLst>
            <pc:docMk/>
            <pc:sldMk cId="871763032" sldId="281"/>
            <ac:picMk id="9218" creationId="{9BD0A86A-06A9-A8C6-3AED-74EE241A2908}"/>
          </ac:picMkLst>
        </pc:picChg>
      </pc:sldChg>
      <pc:sldChg chg="addSp modSp add del mod">
        <pc:chgData name="David Goodrum" userId="cff3262e-dfcb-43d2-8432-344d3ddea76a" providerId="ADAL" clId="{9FB08187-4A03-4B69-8B8E-2EBFCE07CEFC}" dt="2024-02-28T07:57:05.528" v="1169" actId="2696"/>
        <pc:sldMkLst>
          <pc:docMk/>
          <pc:sldMk cId="1586745947" sldId="281"/>
        </pc:sldMkLst>
        <pc:picChg chg="add mod">
          <ac:chgData name="David Goodrum" userId="cff3262e-dfcb-43d2-8432-344d3ddea76a" providerId="ADAL" clId="{9FB08187-4A03-4B69-8B8E-2EBFCE07CEFC}" dt="2024-02-28T07:54:03.020" v="1155" actId="1076"/>
          <ac:picMkLst>
            <pc:docMk/>
            <pc:sldMk cId="1586745947" sldId="281"/>
            <ac:picMk id="7" creationId="{318919DF-E6AD-9C60-AF33-91FC52CA4E67}"/>
          </ac:picMkLst>
        </pc:picChg>
      </pc:sldChg>
      <pc:sldChg chg="addSp delSp modSp add mod ord">
        <pc:chgData name="David Goodrum" userId="cff3262e-dfcb-43d2-8432-344d3ddea76a" providerId="ADAL" clId="{9FB08187-4A03-4B69-8B8E-2EBFCE07CEFC}" dt="2024-02-28T09:58:45.275" v="1867"/>
        <pc:sldMkLst>
          <pc:docMk/>
          <pc:sldMk cId="3025238966" sldId="282"/>
        </pc:sldMkLst>
        <pc:spChg chg="mod">
          <ac:chgData name="David Goodrum" userId="cff3262e-dfcb-43d2-8432-344d3ddea76a" providerId="ADAL" clId="{9FB08187-4A03-4B69-8B8E-2EBFCE07CEFC}" dt="2024-02-28T09:44:09.337" v="1739" actId="5793"/>
          <ac:spMkLst>
            <pc:docMk/>
            <pc:sldMk cId="3025238966" sldId="282"/>
            <ac:spMk id="4" creationId="{DDF26A75-F259-DCDE-A289-15393BF0720B}"/>
          </ac:spMkLst>
        </pc:spChg>
        <pc:graphicFrameChg chg="add mod">
          <ac:chgData name="David Goodrum" userId="cff3262e-dfcb-43d2-8432-344d3ddea76a" providerId="ADAL" clId="{9FB08187-4A03-4B69-8B8E-2EBFCE07CEFC}" dt="2024-02-28T09:18:22.322" v="1248"/>
          <ac:graphicFrameMkLst>
            <pc:docMk/>
            <pc:sldMk cId="3025238966" sldId="282"/>
            <ac:graphicFrameMk id="6" creationId="{F61B76A2-6AA3-3F45-F52D-B2D6E2E0F1F8}"/>
          </ac:graphicFrameMkLst>
        </pc:graphicFrameChg>
        <pc:picChg chg="add del mod">
          <ac:chgData name="David Goodrum" userId="cff3262e-dfcb-43d2-8432-344d3ddea76a" providerId="ADAL" clId="{9FB08187-4A03-4B69-8B8E-2EBFCE07CEFC}" dt="2024-02-28T09:29:04.683" v="1575" actId="478"/>
          <ac:picMkLst>
            <pc:docMk/>
            <pc:sldMk cId="3025238966" sldId="282"/>
            <ac:picMk id="7" creationId="{8485A14C-FF27-9A89-DC66-E1574F79B2E5}"/>
          </ac:picMkLst>
        </pc:picChg>
        <pc:picChg chg="add mod">
          <ac:chgData name="David Goodrum" userId="cff3262e-dfcb-43d2-8432-344d3ddea76a" providerId="ADAL" clId="{9FB08187-4A03-4B69-8B8E-2EBFCE07CEFC}" dt="2024-02-28T09:29:02.211" v="1574"/>
          <ac:picMkLst>
            <pc:docMk/>
            <pc:sldMk cId="3025238966" sldId="282"/>
            <ac:picMk id="8" creationId="{92F2892B-90CA-8A5A-6E15-E636555253BF}"/>
          </ac:picMkLst>
        </pc:picChg>
        <pc:picChg chg="add mod">
          <ac:chgData name="David Goodrum" userId="cff3262e-dfcb-43d2-8432-344d3ddea76a" providerId="ADAL" clId="{9FB08187-4A03-4B69-8B8E-2EBFCE07CEFC}" dt="2024-02-28T09:18:59.125" v="1249"/>
          <ac:picMkLst>
            <pc:docMk/>
            <pc:sldMk cId="3025238966" sldId="282"/>
            <ac:picMk id="8193" creationId="{A972F547-EDC1-6393-70D5-ACA0B1FB7436}"/>
          </ac:picMkLst>
        </pc:picChg>
        <pc:picChg chg="add mod">
          <ac:chgData name="David Goodrum" userId="cff3262e-dfcb-43d2-8432-344d3ddea76a" providerId="ADAL" clId="{9FB08187-4A03-4B69-8B8E-2EBFCE07CEFC}" dt="2024-02-28T09:18:59.125" v="1249"/>
          <ac:picMkLst>
            <pc:docMk/>
            <pc:sldMk cId="3025238966" sldId="282"/>
            <ac:picMk id="8194" creationId="{9F738A11-E797-95CA-7ED5-401D9C6A669C}"/>
          </ac:picMkLst>
        </pc:picChg>
        <pc:picChg chg="add mod">
          <ac:chgData name="David Goodrum" userId="cff3262e-dfcb-43d2-8432-344d3ddea76a" providerId="ADAL" clId="{9FB08187-4A03-4B69-8B8E-2EBFCE07CEFC}" dt="2024-02-28T09:18:59.125" v="1249"/>
          <ac:picMkLst>
            <pc:docMk/>
            <pc:sldMk cId="3025238966" sldId="282"/>
            <ac:picMk id="8195" creationId="{91600AD5-0C61-1FBC-388B-5FE4FA911AF7}"/>
          </ac:picMkLst>
        </pc:picChg>
      </pc:sldChg>
      <pc:sldChg chg="addSp delSp modSp add mod ord">
        <pc:chgData name="David Goodrum" userId="cff3262e-dfcb-43d2-8432-344d3ddea76a" providerId="ADAL" clId="{9FB08187-4A03-4B69-8B8E-2EBFCE07CEFC}" dt="2024-03-03T19:46:00.282" v="4681" actId="20577"/>
        <pc:sldMkLst>
          <pc:docMk/>
          <pc:sldMk cId="960827010" sldId="283"/>
        </pc:sldMkLst>
        <pc:spChg chg="add mod">
          <ac:chgData name="David Goodrum" userId="cff3262e-dfcb-43d2-8432-344d3ddea76a" providerId="ADAL" clId="{9FB08187-4A03-4B69-8B8E-2EBFCE07CEFC}" dt="2024-02-28T09:53:15.969" v="1861" actId="1076"/>
          <ac:spMkLst>
            <pc:docMk/>
            <pc:sldMk cId="960827010" sldId="283"/>
            <ac:spMk id="2" creationId="{2E35F662-22AD-8552-C82B-5BDAD4F16281}"/>
          </ac:spMkLst>
        </pc:spChg>
        <pc:spChg chg="mod">
          <ac:chgData name="David Goodrum" userId="cff3262e-dfcb-43d2-8432-344d3ddea76a" providerId="ADAL" clId="{9FB08187-4A03-4B69-8B8E-2EBFCE07CEFC}" dt="2024-03-03T19:46:00.282" v="4681" actId="20577"/>
          <ac:spMkLst>
            <pc:docMk/>
            <pc:sldMk cId="960827010" sldId="283"/>
            <ac:spMk id="12" creationId="{14E1E78D-E318-7973-44EA-53488DBEAE12}"/>
          </ac:spMkLst>
        </pc:spChg>
        <pc:picChg chg="del">
          <ac:chgData name="David Goodrum" userId="cff3262e-dfcb-43d2-8432-344d3ddea76a" providerId="ADAL" clId="{9FB08187-4A03-4B69-8B8E-2EBFCE07CEFC}" dt="2024-02-28T09:47:46.133" v="1741" actId="478"/>
          <ac:picMkLst>
            <pc:docMk/>
            <pc:sldMk cId="960827010" sldId="283"/>
            <ac:picMk id="9" creationId="{4C6D2D3B-5487-D2F3-B81C-CCE651DF7EE8}"/>
          </ac:picMkLst>
        </pc:picChg>
        <pc:picChg chg="del">
          <ac:chgData name="David Goodrum" userId="cff3262e-dfcb-43d2-8432-344d3ddea76a" providerId="ADAL" clId="{9FB08187-4A03-4B69-8B8E-2EBFCE07CEFC}" dt="2024-02-28T09:47:48.212" v="1742" actId="478"/>
          <ac:picMkLst>
            <pc:docMk/>
            <pc:sldMk cId="960827010" sldId="283"/>
            <ac:picMk id="11" creationId="{41FEFAEA-5049-77E0-6A0D-B9FAC3153961}"/>
          </ac:picMkLst>
        </pc:picChg>
      </pc:sldChg>
      <pc:sldChg chg="addSp delSp modSp add mod setBg modNotesTx">
        <pc:chgData name="David Goodrum" userId="cff3262e-dfcb-43d2-8432-344d3ddea76a" providerId="ADAL" clId="{9FB08187-4A03-4B69-8B8E-2EBFCE07CEFC}" dt="2024-02-28T14:02:29.598" v="2821" actId="5793"/>
        <pc:sldMkLst>
          <pc:docMk/>
          <pc:sldMk cId="1049730969" sldId="284"/>
        </pc:sldMkLst>
        <pc:spChg chg="mod">
          <ac:chgData name="David Goodrum" userId="cff3262e-dfcb-43d2-8432-344d3ddea76a" providerId="ADAL" clId="{9FB08187-4A03-4B69-8B8E-2EBFCE07CEFC}" dt="2024-02-28T13:24:23.802" v="2126" actId="26606"/>
          <ac:spMkLst>
            <pc:docMk/>
            <pc:sldMk cId="1049730969" sldId="284"/>
            <ac:spMk id="2" creationId="{D988C341-504F-57AC-A5E8-FC0AC2457E9B}"/>
          </ac:spMkLst>
        </pc:spChg>
        <pc:spChg chg="add del mod ord">
          <ac:chgData name="David Goodrum" userId="cff3262e-dfcb-43d2-8432-344d3ddea76a" providerId="ADAL" clId="{9FB08187-4A03-4B69-8B8E-2EBFCE07CEFC}" dt="2024-02-28T14:02:29.598" v="2821" actId="5793"/>
          <ac:spMkLst>
            <pc:docMk/>
            <pc:sldMk cId="1049730969" sldId="284"/>
            <ac:spMk id="4" creationId="{DDF26A75-F259-DCDE-A289-15393BF0720B}"/>
          </ac:spMkLst>
        </pc:spChg>
        <pc:spChg chg="add del">
          <ac:chgData name="David Goodrum" userId="cff3262e-dfcb-43d2-8432-344d3ddea76a" providerId="ADAL" clId="{9FB08187-4A03-4B69-8B8E-2EBFCE07CEFC}" dt="2024-02-28T13:24:12.359" v="2124" actId="26606"/>
          <ac:spMkLst>
            <pc:docMk/>
            <pc:sldMk cId="1049730969" sldId="284"/>
            <ac:spMk id="11268" creationId="{2151139A-886F-4B97-8815-729AD3831BBD}"/>
          </ac:spMkLst>
        </pc:spChg>
        <pc:spChg chg="add del">
          <ac:chgData name="David Goodrum" userId="cff3262e-dfcb-43d2-8432-344d3ddea76a" providerId="ADAL" clId="{9FB08187-4A03-4B69-8B8E-2EBFCE07CEFC}" dt="2024-02-28T13:24:12.359" v="2124" actId="26606"/>
          <ac:spMkLst>
            <pc:docMk/>
            <pc:sldMk cId="1049730969" sldId="284"/>
            <ac:spMk id="11269" creationId="{5428AC11-BFDF-42EF-80FF-717BBF909067}"/>
          </ac:spMkLst>
        </pc:spChg>
        <pc:spChg chg="add del">
          <ac:chgData name="David Goodrum" userId="cff3262e-dfcb-43d2-8432-344d3ddea76a" providerId="ADAL" clId="{9FB08187-4A03-4B69-8B8E-2EBFCE07CEFC}" dt="2024-02-28T13:24:12.359" v="2124" actId="26606"/>
          <ac:spMkLst>
            <pc:docMk/>
            <pc:sldMk cId="1049730969" sldId="284"/>
            <ac:spMk id="11270" creationId="{2CC56AF6-38E4-490B-8E2B-1A1037B4EDD4}"/>
          </ac:spMkLst>
        </pc:spChg>
        <pc:spChg chg="add del">
          <ac:chgData name="David Goodrum" userId="cff3262e-dfcb-43d2-8432-344d3ddea76a" providerId="ADAL" clId="{9FB08187-4A03-4B69-8B8E-2EBFCE07CEFC}" dt="2024-02-28T11:11:07.914" v="1891" actId="26606"/>
          <ac:spMkLst>
            <pc:docMk/>
            <pc:sldMk cId="1049730969" sldId="284"/>
            <ac:spMk id="11271" creationId="{63F5877B-98C7-49DD-83AB-0F6F57CB6543}"/>
          </ac:spMkLst>
        </pc:spChg>
        <pc:spChg chg="add del">
          <ac:chgData name="David Goodrum" userId="cff3262e-dfcb-43d2-8432-344d3ddea76a" providerId="ADAL" clId="{9FB08187-4A03-4B69-8B8E-2EBFCE07CEFC}" dt="2024-02-28T13:24:12.359" v="2124" actId="26606"/>
          <ac:spMkLst>
            <pc:docMk/>
            <pc:sldMk cId="1049730969" sldId="284"/>
            <ac:spMk id="11272" creationId="{2339A6F5-AD6A-4D80-8AD9-6290D13AC49F}"/>
          </ac:spMkLst>
        </pc:spChg>
        <pc:spChg chg="add del">
          <ac:chgData name="David Goodrum" userId="cff3262e-dfcb-43d2-8432-344d3ddea76a" providerId="ADAL" clId="{9FB08187-4A03-4B69-8B8E-2EBFCE07CEFC}" dt="2024-02-28T11:11:07.914" v="1891" actId="26606"/>
          <ac:spMkLst>
            <pc:docMk/>
            <pc:sldMk cId="1049730969" sldId="284"/>
            <ac:spMk id="11273" creationId="{4EA91930-66BC-4C41-B4F5-C31EB216F64B}"/>
          </ac:spMkLst>
        </pc:spChg>
        <pc:spChg chg="add del">
          <ac:chgData name="David Goodrum" userId="cff3262e-dfcb-43d2-8432-344d3ddea76a" providerId="ADAL" clId="{9FB08187-4A03-4B69-8B8E-2EBFCE07CEFC}" dt="2024-02-28T13:24:23.802" v="2126" actId="26606"/>
          <ac:spMkLst>
            <pc:docMk/>
            <pc:sldMk cId="1049730969" sldId="284"/>
            <ac:spMk id="11274" creationId="{78BA5F19-D5E1-4ECC-BEC2-DF7AEDFD7C50}"/>
          </ac:spMkLst>
        </pc:spChg>
        <pc:spChg chg="add del">
          <ac:chgData name="David Goodrum" userId="cff3262e-dfcb-43d2-8432-344d3ddea76a" providerId="ADAL" clId="{9FB08187-4A03-4B69-8B8E-2EBFCE07CEFC}" dt="2024-02-28T11:11:07.914" v="1891" actId="26606"/>
          <ac:spMkLst>
            <pc:docMk/>
            <pc:sldMk cId="1049730969" sldId="284"/>
            <ac:spMk id="11275" creationId="{6313CF8F-B436-401E-9575-DE0F8E8B5B17}"/>
          </ac:spMkLst>
        </pc:spChg>
        <pc:spChg chg="add del">
          <ac:chgData name="David Goodrum" userId="cff3262e-dfcb-43d2-8432-344d3ddea76a" providerId="ADAL" clId="{9FB08187-4A03-4B69-8B8E-2EBFCE07CEFC}" dt="2024-02-28T13:24:23.802" v="2126" actId="26606"/>
          <ac:spMkLst>
            <pc:docMk/>
            <pc:sldMk cId="1049730969" sldId="284"/>
            <ac:spMk id="11276" creationId="{8A99082C-DFB7-4A76-AEF9-CC7776D1377A}"/>
          </ac:spMkLst>
        </pc:spChg>
        <pc:spChg chg="add del">
          <ac:chgData name="David Goodrum" userId="cff3262e-dfcb-43d2-8432-344d3ddea76a" providerId="ADAL" clId="{9FB08187-4A03-4B69-8B8E-2EBFCE07CEFC}" dt="2024-02-28T11:11:07.914" v="1891" actId="26606"/>
          <ac:spMkLst>
            <pc:docMk/>
            <pc:sldMk cId="1049730969" sldId="284"/>
            <ac:spMk id="11277" creationId="{2A38CFE9-C30A-4551-ACCB-D5808FBC39CD}"/>
          </ac:spMkLst>
        </pc:spChg>
        <pc:spChg chg="add del">
          <ac:chgData name="David Goodrum" userId="cff3262e-dfcb-43d2-8432-344d3ddea76a" providerId="ADAL" clId="{9FB08187-4A03-4B69-8B8E-2EBFCE07CEFC}" dt="2024-02-28T13:24:23.802" v="2126" actId="26606"/>
          <ac:spMkLst>
            <pc:docMk/>
            <pc:sldMk cId="1049730969" sldId="284"/>
            <ac:spMk id="11278" creationId="{335CD886-02A5-44BE-B07A-B120E39D75EF}"/>
          </ac:spMkLst>
        </pc:spChg>
        <pc:spChg chg="add del">
          <ac:chgData name="David Goodrum" userId="cff3262e-dfcb-43d2-8432-344d3ddea76a" providerId="ADAL" clId="{9FB08187-4A03-4B69-8B8E-2EBFCE07CEFC}" dt="2024-02-28T11:11:07.914" v="1891" actId="26606"/>
          <ac:spMkLst>
            <pc:docMk/>
            <pc:sldMk cId="1049730969" sldId="284"/>
            <ac:spMk id="11279" creationId="{67EF550F-47CE-4FB2-9DAC-12AD835C833D}"/>
          </ac:spMkLst>
        </pc:spChg>
        <pc:picChg chg="mod ord">
          <ac:chgData name="David Goodrum" userId="cff3262e-dfcb-43d2-8432-344d3ddea76a" providerId="ADAL" clId="{9FB08187-4A03-4B69-8B8E-2EBFCE07CEFC}" dt="2024-02-28T13:24:23.802" v="2126" actId="26606"/>
          <ac:picMkLst>
            <pc:docMk/>
            <pc:sldMk cId="1049730969" sldId="284"/>
            <ac:picMk id="3" creationId="{2CF7BE65-8C56-C271-06FB-08E47B222AFA}"/>
          </ac:picMkLst>
        </pc:picChg>
        <pc:picChg chg="ord">
          <ac:chgData name="David Goodrum" userId="cff3262e-dfcb-43d2-8432-344d3ddea76a" providerId="ADAL" clId="{9FB08187-4A03-4B69-8B8E-2EBFCE07CEFC}" dt="2024-02-28T13:24:23.802" v="2126" actId="26606"/>
          <ac:picMkLst>
            <pc:docMk/>
            <pc:sldMk cId="1049730969" sldId="284"/>
            <ac:picMk id="5" creationId="{4ECB1F80-0A21-0711-DC65-DB35668C4442}"/>
          </ac:picMkLst>
        </pc:picChg>
        <pc:picChg chg="add del">
          <ac:chgData name="David Goodrum" userId="cff3262e-dfcb-43d2-8432-344d3ddea76a" providerId="ADAL" clId="{9FB08187-4A03-4B69-8B8E-2EBFCE07CEFC}" dt="2024-02-28T10:58:06.071" v="1872" actId="478"/>
          <ac:picMkLst>
            <pc:docMk/>
            <pc:sldMk cId="1049730969" sldId="284"/>
            <ac:picMk id="7" creationId="{F88117E9-4D10-689C-A712-1F2A4A1D2789}"/>
          </ac:picMkLst>
        </pc:picChg>
        <pc:picChg chg="del">
          <ac:chgData name="David Goodrum" userId="cff3262e-dfcb-43d2-8432-344d3ddea76a" providerId="ADAL" clId="{9FB08187-4A03-4B69-8B8E-2EBFCE07CEFC}" dt="2024-02-28T10:58:53.035" v="1886" actId="478"/>
          <ac:picMkLst>
            <pc:docMk/>
            <pc:sldMk cId="1049730969" sldId="284"/>
            <ac:picMk id="6146" creationId="{0C011C61-EE9F-6288-E246-78C969D07D2F}"/>
          </ac:picMkLst>
        </pc:picChg>
        <pc:picChg chg="add del mod ord">
          <ac:chgData name="David Goodrum" userId="cff3262e-dfcb-43d2-8432-344d3ddea76a" providerId="ADAL" clId="{9FB08187-4A03-4B69-8B8E-2EBFCE07CEFC}" dt="2024-02-28T13:24:23.802" v="2126" actId="26606"/>
          <ac:picMkLst>
            <pc:docMk/>
            <pc:sldMk cId="1049730969" sldId="284"/>
            <ac:picMk id="11266" creationId="{0AAFD7BE-6A9C-497F-2BE3-B07DCA07DD62}"/>
          </ac:picMkLst>
        </pc:picChg>
      </pc:sldChg>
      <pc:sldChg chg="modSp add mod">
        <pc:chgData name="David Goodrum" userId="cff3262e-dfcb-43d2-8432-344d3ddea76a" providerId="ADAL" clId="{9FB08187-4A03-4B69-8B8E-2EBFCE07CEFC}" dt="2024-02-28T13:22:33.798" v="2121" actId="20577"/>
        <pc:sldMkLst>
          <pc:docMk/>
          <pc:sldMk cId="4215565831" sldId="285"/>
        </pc:sldMkLst>
        <pc:spChg chg="mod">
          <ac:chgData name="David Goodrum" userId="cff3262e-dfcb-43d2-8432-344d3ddea76a" providerId="ADAL" clId="{9FB08187-4A03-4B69-8B8E-2EBFCE07CEFC}" dt="2024-02-28T13:22:33.798" v="2121" actId="20577"/>
          <ac:spMkLst>
            <pc:docMk/>
            <pc:sldMk cId="4215565831" sldId="285"/>
            <ac:spMk id="4" creationId="{DDF26A75-F259-DCDE-A289-15393BF0720B}"/>
          </ac:spMkLst>
        </pc:spChg>
      </pc:sldChg>
      <pc:sldChg chg="addSp delSp modSp add mod setBg modNotesTx">
        <pc:chgData name="David Goodrum" userId="cff3262e-dfcb-43d2-8432-344d3ddea76a" providerId="ADAL" clId="{9FB08187-4A03-4B69-8B8E-2EBFCE07CEFC}" dt="2024-02-28T14:59:24.356" v="3701"/>
        <pc:sldMkLst>
          <pc:docMk/>
          <pc:sldMk cId="2250353392" sldId="286"/>
        </pc:sldMkLst>
        <pc:spChg chg="mod">
          <ac:chgData name="David Goodrum" userId="cff3262e-dfcb-43d2-8432-344d3ddea76a" providerId="ADAL" clId="{9FB08187-4A03-4B69-8B8E-2EBFCE07CEFC}" dt="2024-02-28T14:43:13.496" v="3631" actId="5793"/>
          <ac:spMkLst>
            <pc:docMk/>
            <pc:sldMk cId="2250353392" sldId="286"/>
            <ac:spMk id="2" creationId="{D988C341-504F-57AC-A5E8-FC0AC2457E9B}"/>
          </ac:spMkLst>
        </pc:spChg>
        <pc:spChg chg="mod ord">
          <ac:chgData name="David Goodrum" userId="cff3262e-dfcb-43d2-8432-344d3ddea76a" providerId="ADAL" clId="{9FB08187-4A03-4B69-8B8E-2EBFCE07CEFC}" dt="2024-02-28T14:41:50.896" v="3624" actId="255"/>
          <ac:spMkLst>
            <pc:docMk/>
            <pc:sldMk cId="2250353392" sldId="286"/>
            <ac:spMk id="4" creationId="{DDF26A75-F259-DCDE-A289-15393BF0720B}"/>
          </ac:spMkLst>
        </pc:spChg>
        <pc:spChg chg="add del">
          <ac:chgData name="David Goodrum" userId="cff3262e-dfcb-43d2-8432-344d3ddea76a" providerId="ADAL" clId="{9FB08187-4A03-4B69-8B8E-2EBFCE07CEFC}" dt="2024-02-28T14:27:31.716" v="3108" actId="26606"/>
          <ac:spMkLst>
            <pc:docMk/>
            <pc:sldMk cId="2250353392" sldId="286"/>
            <ac:spMk id="11" creationId="{A51A0227-072A-4F5F-928C-E2C3E5CCD10C}"/>
          </ac:spMkLst>
        </pc:spChg>
        <pc:spChg chg="add del">
          <ac:chgData name="David Goodrum" userId="cff3262e-dfcb-43d2-8432-344d3ddea76a" providerId="ADAL" clId="{9FB08187-4A03-4B69-8B8E-2EBFCE07CEFC}" dt="2024-02-28T14:27:31.716" v="3108" actId="26606"/>
          <ac:spMkLst>
            <pc:docMk/>
            <pc:sldMk cId="2250353392" sldId="286"/>
            <ac:spMk id="13" creationId="{35D99776-4B38-47DF-A302-11AD9AF87ACA}"/>
          </ac:spMkLst>
        </pc:spChg>
        <pc:spChg chg="add del">
          <ac:chgData name="David Goodrum" userId="cff3262e-dfcb-43d2-8432-344d3ddea76a" providerId="ADAL" clId="{9FB08187-4A03-4B69-8B8E-2EBFCE07CEFC}" dt="2024-02-28T14:27:33.471" v="3110" actId="26606"/>
          <ac:spMkLst>
            <pc:docMk/>
            <pc:sldMk cId="2250353392" sldId="286"/>
            <ac:spMk id="15" creationId="{70BEB1E7-2F88-40BC-B73D-42E5B6F80BFC}"/>
          </ac:spMkLst>
        </pc:spChg>
        <pc:spChg chg="add del">
          <ac:chgData name="David Goodrum" userId="cff3262e-dfcb-43d2-8432-344d3ddea76a" providerId="ADAL" clId="{9FB08187-4A03-4B69-8B8E-2EBFCE07CEFC}" dt="2024-02-28T14:27:33.471" v="3110" actId="26606"/>
          <ac:spMkLst>
            <pc:docMk/>
            <pc:sldMk cId="2250353392" sldId="286"/>
            <ac:spMk id="16" creationId="{D2B783EE-0239-4717-BBEA-8C9EAC61C824}"/>
          </ac:spMkLst>
        </pc:spChg>
        <pc:spChg chg="add del">
          <ac:chgData name="David Goodrum" userId="cff3262e-dfcb-43d2-8432-344d3ddea76a" providerId="ADAL" clId="{9FB08187-4A03-4B69-8B8E-2EBFCE07CEFC}" dt="2024-02-28T14:27:33.471" v="3110" actId="26606"/>
          <ac:spMkLst>
            <pc:docMk/>
            <pc:sldMk cId="2250353392" sldId="286"/>
            <ac:spMk id="17" creationId="{A7B99495-F43F-4D80-A44F-2CB4764EB90B}"/>
          </ac:spMkLst>
        </pc:spChg>
        <pc:spChg chg="add del">
          <ac:chgData name="David Goodrum" userId="cff3262e-dfcb-43d2-8432-344d3ddea76a" providerId="ADAL" clId="{9FB08187-4A03-4B69-8B8E-2EBFCE07CEFC}" dt="2024-02-28T14:33:58.234" v="3234" actId="26606"/>
          <ac:spMkLst>
            <pc:docMk/>
            <pc:sldMk cId="2250353392" sldId="286"/>
            <ac:spMk id="19" creationId="{67EF550F-47CE-4FB2-9DAC-12AD835C833D}"/>
          </ac:spMkLst>
        </pc:spChg>
        <pc:spChg chg="add del">
          <ac:chgData name="David Goodrum" userId="cff3262e-dfcb-43d2-8432-344d3ddea76a" providerId="ADAL" clId="{9FB08187-4A03-4B69-8B8E-2EBFCE07CEFC}" dt="2024-02-28T14:33:58.234" v="3234" actId="26606"/>
          <ac:spMkLst>
            <pc:docMk/>
            <pc:sldMk cId="2250353392" sldId="286"/>
            <ac:spMk id="20" creationId="{63F5877B-98C7-49DD-83AB-0F6F57CB6543}"/>
          </ac:spMkLst>
        </pc:spChg>
        <pc:spChg chg="add del">
          <ac:chgData name="David Goodrum" userId="cff3262e-dfcb-43d2-8432-344d3ddea76a" providerId="ADAL" clId="{9FB08187-4A03-4B69-8B8E-2EBFCE07CEFC}" dt="2024-02-28T14:33:58.234" v="3234" actId="26606"/>
          <ac:spMkLst>
            <pc:docMk/>
            <pc:sldMk cId="2250353392" sldId="286"/>
            <ac:spMk id="21" creationId="{4EA91930-66BC-4C41-B4F5-C31EB216F64B}"/>
          </ac:spMkLst>
        </pc:spChg>
        <pc:spChg chg="add del">
          <ac:chgData name="David Goodrum" userId="cff3262e-dfcb-43d2-8432-344d3ddea76a" providerId="ADAL" clId="{9FB08187-4A03-4B69-8B8E-2EBFCE07CEFC}" dt="2024-02-28T14:33:58.234" v="3234" actId="26606"/>
          <ac:spMkLst>
            <pc:docMk/>
            <pc:sldMk cId="2250353392" sldId="286"/>
            <ac:spMk id="22" creationId="{6313CF8F-B436-401E-9575-DE0F8E8B5B17}"/>
          </ac:spMkLst>
        </pc:spChg>
        <pc:spChg chg="add del">
          <ac:chgData name="David Goodrum" userId="cff3262e-dfcb-43d2-8432-344d3ddea76a" providerId="ADAL" clId="{9FB08187-4A03-4B69-8B8E-2EBFCE07CEFC}" dt="2024-02-28T14:33:58.234" v="3234" actId="26606"/>
          <ac:spMkLst>
            <pc:docMk/>
            <pc:sldMk cId="2250353392" sldId="286"/>
            <ac:spMk id="23" creationId="{2A38CFE9-C30A-4551-ACCB-D5808FBC39CD}"/>
          </ac:spMkLst>
        </pc:spChg>
        <pc:spChg chg="add del">
          <ac:chgData name="David Goodrum" userId="cff3262e-dfcb-43d2-8432-344d3ddea76a" providerId="ADAL" clId="{9FB08187-4A03-4B69-8B8E-2EBFCE07CEFC}" dt="2024-02-28T14:31:40.282" v="3151" actId="26606"/>
          <ac:spMkLst>
            <pc:docMk/>
            <pc:sldMk cId="2250353392" sldId="286"/>
            <ac:spMk id="28" creationId="{7ED7575E-88D2-B771-681D-46A7E55415DD}"/>
          </ac:spMkLst>
        </pc:spChg>
        <pc:spChg chg="add del">
          <ac:chgData name="David Goodrum" userId="cff3262e-dfcb-43d2-8432-344d3ddea76a" providerId="ADAL" clId="{9FB08187-4A03-4B69-8B8E-2EBFCE07CEFC}" dt="2024-02-28T14:31:16.030" v="3143" actId="26606"/>
          <ac:spMkLst>
            <pc:docMk/>
            <pc:sldMk cId="2250353392" sldId="286"/>
            <ac:spMk id="37" creationId="{DF8BC164-E230-753F-2C7E-B4EE7BA77CF1}"/>
          </ac:spMkLst>
        </pc:spChg>
        <pc:spChg chg="add del">
          <ac:chgData name="David Goodrum" userId="cff3262e-dfcb-43d2-8432-344d3ddea76a" providerId="ADAL" clId="{9FB08187-4A03-4B69-8B8E-2EBFCE07CEFC}" dt="2024-02-28T14:31:23.190" v="3147" actId="26606"/>
          <ac:spMkLst>
            <pc:docMk/>
            <pc:sldMk cId="2250353392" sldId="286"/>
            <ac:spMk id="42" creationId="{7ED7575E-88D2-B771-681D-46A7E55415DD}"/>
          </ac:spMkLst>
        </pc:spChg>
        <pc:picChg chg="del mod ord">
          <ac:chgData name="David Goodrum" userId="cff3262e-dfcb-43d2-8432-344d3ddea76a" providerId="ADAL" clId="{9FB08187-4A03-4B69-8B8E-2EBFCE07CEFC}" dt="2024-02-28T14:30:36.022" v="3134" actId="478"/>
          <ac:picMkLst>
            <pc:docMk/>
            <pc:sldMk cId="2250353392" sldId="286"/>
            <ac:picMk id="3" creationId="{2CF7BE65-8C56-C271-06FB-08E47B222AFA}"/>
          </ac:picMkLst>
        </pc:picChg>
        <pc:picChg chg="del ord">
          <ac:chgData name="David Goodrum" userId="cff3262e-dfcb-43d2-8432-344d3ddea76a" providerId="ADAL" clId="{9FB08187-4A03-4B69-8B8E-2EBFCE07CEFC}" dt="2024-02-28T14:28:51.065" v="3112" actId="21"/>
          <ac:picMkLst>
            <pc:docMk/>
            <pc:sldMk cId="2250353392" sldId="286"/>
            <ac:picMk id="5" creationId="{4ECB1F80-0A21-0711-DC65-DB35668C4442}"/>
          </ac:picMkLst>
        </pc:picChg>
        <pc:picChg chg="add del mod ord">
          <ac:chgData name="David Goodrum" userId="cff3262e-dfcb-43d2-8432-344d3ddea76a" providerId="ADAL" clId="{9FB08187-4A03-4B69-8B8E-2EBFCE07CEFC}" dt="2024-02-28T14:30:45.318" v="3137" actId="478"/>
          <ac:picMkLst>
            <pc:docMk/>
            <pc:sldMk cId="2250353392" sldId="286"/>
            <ac:picMk id="6" creationId="{8245F257-FF65-EA67-8702-2CA27E4A6A84}"/>
          </ac:picMkLst>
        </pc:picChg>
        <pc:picChg chg="add del mod ord">
          <ac:chgData name="David Goodrum" userId="cff3262e-dfcb-43d2-8432-344d3ddea76a" providerId="ADAL" clId="{9FB08187-4A03-4B69-8B8E-2EBFCE07CEFC}" dt="2024-02-28T14:58:30.962" v="3698" actId="478"/>
          <ac:picMkLst>
            <pc:docMk/>
            <pc:sldMk cId="2250353392" sldId="286"/>
            <ac:picMk id="8" creationId="{A011F71A-F6C7-410C-CB87-8896710FCB1C}"/>
          </ac:picMkLst>
        </pc:picChg>
        <pc:picChg chg="add mod">
          <ac:chgData name="David Goodrum" userId="cff3262e-dfcb-43d2-8432-344d3ddea76a" providerId="ADAL" clId="{9FB08187-4A03-4B69-8B8E-2EBFCE07CEFC}" dt="2024-02-28T14:59:24.356" v="3701"/>
          <ac:picMkLst>
            <pc:docMk/>
            <pc:sldMk cId="2250353392" sldId="286"/>
            <ac:picMk id="9" creationId="{1611D2FB-6D24-3070-6755-3DB60CED4445}"/>
          </ac:picMkLst>
        </pc:picChg>
        <pc:picChg chg="add mod">
          <ac:chgData name="David Goodrum" userId="cff3262e-dfcb-43d2-8432-344d3ddea76a" providerId="ADAL" clId="{9FB08187-4A03-4B69-8B8E-2EBFCE07CEFC}" dt="2024-02-28T14:59:24.356" v="3701"/>
          <ac:picMkLst>
            <pc:docMk/>
            <pc:sldMk cId="2250353392" sldId="286"/>
            <ac:picMk id="10" creationId="{FEFB63BE-3660-AC26-3B7F-D407F934CC6A}"/>
          </ac:picMkLst>
        </pc:picChg>
        <pc:picChg chg="del mod">
          <ac:chgData name="David Goodrum" userId="cff3262e-dfcb-43d2-8432-344d3ddea76a" providerId="ADAL" clId="{9FB08187-4A03-4B69-8B8E-2EBFCE07CEFC}" dt="2024-02-28T14:01:51.450" v="2816" actId="478"/>
          <ac:picMkLst>
            <pc:docMk/>
            <pc:sldMk cId="2250353392" sldId="286"/>
            <ac:picMk id="11266" creationId="{0AAFD7BE-6A9C-497F-2BE3-B07DCA07DD62}"/>
          </ac:picMkLst>
        </pc:picChg>
        <pc:cxnChg chg="add">
          <ac:chgData name="David Goodrum" userId="cff3262e-dfcb-43d2-8432-344d3ddea76a" providerId="ADAL" clId="{9FB08187-4A03-4B69-8B8E-2EBFCE07CEFC}" dt="2024-02-28T14:33:58.234" v="3234" actId="26606"/>
          <ac:cxnSpMkLst>
            <pc:docMk/>
            <pc:sldMk cId="2250353392" sldId="286"/>
            <ac:cxnSpMk id="25" creationId="{1503BFE4-729B-D9D0-C17B-501E6AF1127A}"/>
          </ac:cxnSpMkLst>
        </pc:cxnChg>
        <pc:cxnChg chg="add del">
          <ac:chgData name="David Goodrum" userId="cff3262e-dfcb-43d2-8432-344d3ddea76a" providerId="ADAL" clId="{9FB08187-4A03-4B69-8B8E-2EBFCE07CEFC}" dt="2024-02-28T14:31:40.282" v="3151" actId="26606"/>
          <ac:cxnSpMkLst>
            <pc:docMk/>
            <pc:sldMk cId="2250353392" sldId="286"/>
            <ac:cxnSpMk id="30" creationId="{249EDD1B-F94D-B4E6-ACAA-566B9A26FDE3}"/>
          </ac:cxnSpMkLst>
        </pc:cxnChg>
        <pc:cxnChg chg="add del">
          <ac:chgData name="David Goodrum" userId="cff3262e-dfcb-43d2-8432-344d3ddea76a" providerId="ADAL" clId="{9FB08187-4A03-4B69-8B8E-2EBFCE07CEFC}" dt="2024-02-28T14:31:13.628" v="3141" actId="26606"/>
          <ac:cxnSpMkLst>
            <pc:docMk/>
            <pc:sldMk cId="2250353392" sldId="286"/>
            <ac:cxnSpMk id="35" creationId="{1503BFE4-729B-D9D0-C17B-501E6AF1127A}"/>
          </ac:cxnSpMkLst>
        </pc:cxnChg>
        <pc:cxnChg chg="add del">
          <ac:chgData name="David Goodrum" userId="cff3262e-dfcb-43d2-8432-344d3ddea76a" providerId="ADAL" clId="{9FB08187-4A03-4B69-8B8E-2EBFCE07CEFC}" dt="2024-02-28T14:31:16.030" v="3143" actId="26606"/>
          <ac:cxnSpMkLst>
            <pc:docMk/>
            <pc:sldMk cId="2250353392" sldId="286"/>
            <ac:cxnSpMk id="38" creationId="{FC23E3B9-5ABF-58B3-E2B0-E9A5DAA90037}"/>
          </ac:cxnSpMkLst>
        </pc:cxnChg>
        <pc:cxnChg chg="add del">
          <ac:chgData name="David Goodrum" userId="cff3262e-dfcb-43d2-8432-344d3ddea76a" providerId="ADAL" clId="{9FB08187-4A03-4B69-8B8E-2EBFCE07CEFC}" dt="2024-02-28T14:31:19.317" v="3145" actId="26606"/>
          <ac:cxnSpMkLst>
            <pc:docMk/>
            <pc:sldMk cId="2250353392" sldId="286"/>
            <ac:cxnSpMk id="40" creationId="{FC23E3B9-5ABF-58B3-E2B0-E9A5DAA90037}"/>
          </ac:cxnSpMkLst>
        </pc:cxnChg>
        <pc:cxnChg chg="add del">
          <ac:chgData name="David Goodrum" userId="cff3262e-dfcb-43d2-8432-344d3ddea76a" providerId="ADAL" clId="{9FB08187-4A03-4B69-8B8E-2EBFCE07CEFC}" dt="2024-02-28T14:31:23.190" v="3147" actId="26606"/>
          <ac:cxnSpMkLst>
            <pc:docMk/>
            <pc:sldMk cId="2250353392" sldId="286"/>
            <ac:cxnSpMk id="43" creationId="{249EDD1B-F94D-B4E6-ACAA-566B9A26FDE3}"/>
          </ac:cxnSpMkLst>
        </pc:cxnChg>
        <pc:cxnChg chg="add del">
          <ac:chgData name="David Goodrum" userId="cff3262e-dfcb-43d2-8432-344d3ddea76a" providerId="ADAL" clId="{9FB08187-4A03-4B69-8B8E-2EBFCE07CEFC}" dt="2024-02-28T14:31:39.422" v="3149" actId="26606"/>
          <ac:cxnSpMkLst>
            <pc:docMk/>
            <pc:sldMk cId="2250353392" sldId="286"/>
            <ac:cxnSpMk id="45" creationId="{1503BFE4-729B-D9D0-C17B-501E6AF1127A}"/>
          </ac:cxnSpMkLst>
        </pc:cxnChg>
      </pc:sldChg>
      <pc:sldChg chg="addSp delSp modSp add mod">
        <pc:chgData name="David Goodrum" userId="cff3262e-dfcb-43d2-8432-344d3ddea76a" providerId="ADAL" clId="{9FB08187-4A03-4B69-8B8E-2EBFCE07CEFC}" dt="2024-02-28T14:59:19.048" v="3700" actId="1076"/>
        <pc:sldMkLst>
          <pc:docMk/>
          <pc:sldMk cId="3350652113" sldId="287"/>
        </pc:sldMkLst>
        <pc:spChg chg="mod">
          <ac:chgData name="David Goodrum" userId="cff3262e-dfcb-43d2-8432-344d3ddea76a" providerId="ADAL" clId="{9FB08187-4A03-4B69-8B8E-2EBFCE07CEFC}" dt="2024-02-28T14:48:12.150" v="3654" actId="20577"/>
          <ac:spMkLst>
            <pc:docMk/>
            <pc:sldMk cId="3350652113" sldId="287"/>
            <ac:spMk id="2" creationId="{D988C341-504F-57AC-A5E8-FC0AC2457E9B}"/>
          </ac:spMkLst>
        </pc:spChg>
        <pc:spChg chg="mod">
          <ac:chgData name="David Goodrum" userId="cff3262e-dfcb-43d2-8432-344d3ddea76a" providerId="ADAL" clId="{9FB08187-4A03-4B69-8B8E-2EBFCE07CEFC}" dt="2024-02-28T14:55:48.728" v="3691" actId="1076"/>
          <ac:spMkLst>
            <pc:docMk/>
            <pc:sldMk cId="3350652113" sldId="287"/>
            <ac:spMk id="4" creationId="{DDF26A75-F259-DCDE-A289-15393BF0720B}"/>
          </ac:spMkLst>
        </pc:spChg>
        <pc:picChg chg="add del mod">
          <ac:chgData name="David Goodrum" userId="cff3262e-dfcb-43d2-8432-344d3ddea76a" providerId="ADAL" clId="{9FB08187-4A03-4B69-8B8E-2EBFCE07CEFC}" dt="2024-02-28T14:48:09.512" v="3651" actId="22"/>
          <ac:picMkLst>
            <pc:docMk/>
            <pc:sldMk cId="3350652113" sldId="287"/>
            <ac:picMk id="5" creationId="{05A3EC5C-A43D-8409-CEE1-9B0A9CB64AD0}"/>
          </ac:picMkLst>
        </pc:picChg>
        <pc:picChg chg="add mod">
          <ac:chgData name="David Goodrum" userId="cff3262e-dfcb-43d2-8432-344d3ddea76a" providerId="ADAL" clId="{9FB08187-4A03-4B69-8B8E-2EBFCE07CEFC}" dt="2024-02-28T14:55:43.568" v="3690" actId="1076"/>
          <ac:picMkLst>
            <pc:docMk/>
            <pc:sldMk cId="3350652113" sldId="287"/>
            <ac:picMk id="7" creationId="{AE2B3DB1-0C4C-E81B-7725-5F71D30FF77D}"/>
          </ac:picMkLst>
        </pc:picChg>
        <pc:picChg chg="mod">
          <ac:chgData name="David Goodrum" userId="cff3262e-dfcb-43d2-8432-344d3ddea76a" providerId="ADAL" clId="{9FB08187-4A03-4B69-8B8E-2EBFCE07CEFC}" dt="2024-02-28T14:59:19.048" v="3700" actId="1076"/>
          <ac:picMkLst>
            <pc:docMk/>
            <pc:sldMk cId="3350652113" sldId="287"/>
            <ac:picMk id="8" creationId="{A011F71A-F6C7-410C-CB87-8896710FCB1C}"/>
          </ac:picMkLst>
        </pc:picChg>
        <pc:picChg chg="add mod">
          <ac:chgData name="David Goodrum" userId="cff3262e-dfcb-43d2-8432-344d3ddea76a" providerId="ADAL" clId="{9FB08187-4A03-4B69-8B8E-2EBFCE07CEFC}" dt="2024-02-28T14:59:19.048" v="3700" actId="1076"/>
          <ac:picMkLst>
            <pc:docMk/>
            <pc:sldMk cId="3350652113" sldId="287"/>
            <ac:picMk id="12290" creationId="{A0DC63F5-C309-9199-D05A-5BD14E22B694}"/>
          </ac:picMkLst>
        </pc:picChg>
      </pc:sldChg>
      <pc:sldChg chg="addSp delSp modSp add mod">
        <pc:chgData name="David Goodrum" userId="cff3262e-dfcb-43d2-8432-344d3ddea76a" providerId="ADAL" clId="{9FB08187-4A03-4B69-8B8E-2EBFCE07CEFC}" dt="2024-02-28T15:07:15.663" v="3775" actId="20577"/>
        <pc:sldMkLst>
          <pc:docMk/>
          <pc:sldMk cId="3601128515" sldId="288"/>
        </pc:sldMkLst>
        <pc:spChg chg="mod">
          <ac:chgData name="David Goodrum" userId="cff3262e-dfcb-43d2-8432-344d3ddea76a" providerId="ADAL" clId="{9FB08187-4A03-4B69-8B8E-2EBFCE07CEFC}" dt="2024-02-28T15:07:15.663" v="3775" actId="20577"/>
          <ac:spMkLst>
            <pc:docMk/>
            <pc:sldMk cId="3601128515" sldId="288"/>
            <ac:spMk id="4" creationId="{DDF26A75-F259-DCDE-A289-15393BF0720B}"/>
          </ac:spMkLst>
        </pc:spChg>
        <pc:picChg chg="add mod">
          <ac:chgData name="David Goodrum" userId="cff3262e-dfcb-43d2-8432-344d3ddea76a" providerId="ADAL" clId="{9FB08187-4A03-4B69-8B8E-2EBFCE07CEFC}" dt="2024-02-28T15:02:35.574" v="3711" actId="14100"/>
          <ac:picMkLst>
            <pc:docMk/>
            <pc:sldMk cId="3601128515" sldId="288"/>
            <ac:picMk id="5" creationId="{F8D1A1A8-8402-6618-61EF-68CC5C2647C9}"/>
          </ac:picMkLst>
        </pc:picChg>
        <pc:picChg chg="del">
          <ac:chgData name="David Goodrum" userId="cff3262e-dfcb-43d2-8432-344d3ddea76a" providerId="ADAL" clId="{9FB08187-4A03-4B69-8B8E-2EBFCE07CEFC}" dt="2024-02-28T15:02:27.648" v="3708" actId="478"/>
          <ac:picMkLst>
            <pc:docMk/>
            <pc:sldMk cId="3601128515" sldId="288"/>
            <ac:picMk id="7" creationId="{AE2B3DB1-0C4C-E81B-7725-5F71D30FF77D}"/>
          </ac:picMkLst>
        </pc:picChg>
      </pc:sldChg>
      <pc:sldChg chg="modSp add mod modNotesTx">
        <pc:chgData name="David Goodrum" userId="cff3262e-dfcb-43d2-8432-344d3ddea76a" providerId="ADAL" clId="{9FB08187-4A03-4B69-8B8E-2EBFCE07CEFC}" dt="2024-03-03T19:23:27.558" v="4046" actId="20577"/>
        <pc:sldMkLst>
          <pc:docMk/>
          <pc:sldMk cId="2241818873" sldId="289"/>
        </pc:sldMkLst>
        <pc:spChg chg="mod">
          <ac:chgData name="David Goodrum" userId="cff3262e-dfcb-43d2-8432-344d3ddea76a" providerId="ADAL" clId="{9FB08187-4A03-4B69-8B8E-2EBFCE07CEFC}" dt="2024-02-28T15:07:31.669" v="3779" actId="113"/>
          <ac:spMkLst>
            <pc:docMk/>
            <pc:sldMk cId="2241818873" sldId="289"/>
            <ac:spMk id="4" creationId="{DDF26A75-F259-DCDE-A289-15393BF0720B}"/>
          </ac:spMkLst>
        </pc:spChg>
      </pc:sldChg>
      <pc:sldChg chg="addSp delSp modSp add mod modNotesTx">
        <pc:chgData name="David Goodrum" userId="cff3262e-dfcb-43d2-8432-344d3ddea76a" providerId="ADAL" clId="{9FB08187-4A03-4B69-8B8E-2EBFCE07CEFC}" dt="2024-03-03T19:32:11.164" v="4171" actId="113"/>
        <pc:sldMkLst>
          <pc:docMk/>
          <pc:sldMk cId="2602834679" sldId="290"/>
        </pc:sldMkLst>
        <pc:spChg chg="mod">
          <ac:chgData name="David Goodrum" userId="cff3262e-dfcb-43d2-8432-344d3ddea76a" providerId="ADAL" clId="{9FB08187-4A03-4B69-8B8E-2EBFCE07CEFC}" dt="2024-03-03T19:31:04.454" v="4165" actId="14100"/>
          <ac:spMkLst>
            <pc:docMk/>
            <pc:sldMk cId="2602834679" sldId="290"/>
            <ac:spMk id="4" creationId="{DDF26A75-F259-DCDE-A289-15393BF0720B}"/>
          </ac:spMkLst>
        </pc:spChg>
        <pc:picChg chg="add mod">
          <ac:chgData name="David Goodrum" userId="cff3262e-dfcb-43d2-8432-344d3ddea76a" providerId="ADAL" clId="{9FB08187-4A03-4B69-8B8E-2EBFCE07CEFC}" dt="2024-03-03T19:30:47.322" v="4161" actId="1076"/>
          <ac:picMkLst>
            <pc:docMk/>
            <pc:sldMk cId="2602834679" sldId="290"/>
            <ac:picMk id="3" creationId="{EA552ECB-3F0F-C5A3-A563-8B058C8F7D49}"/>
          </ac:picMkLst>
        </pc:picChg>
        <pc:picChg chg="del">
          <ac:chgData name="David Goodrum" userId="cff3262e-dfcb-43d2-8432-344d3ddea76a" providerId="ADAL" clId="{9FB08187-4A03-4B69-8B8E-2EBFCE07CEFC}" dt="2024-03-03T19:24:06.312" v="4052" actId="478"/>
          <ac:picMkLst>
            <pc:docMk/>
            <pc:sldMk cId="2602834679" sldId="290"/>
            <ac:picMk id="5" creationId="{F8D1A1A8-8402-6618-61EF-68CC5C2647C9}"/>
          </ac:picMkLst>
        </pc:picChg>
        <pc:picChg chg="del">
          <ac:chgData name="David Goodrum" userId="cff3262e-dfcb-43d2-8432-344d3ddea76a" providerId="ADAL" clId="{9FB08187-4A03-4B69-8B8E-2EBFCE07CEFC}" dt="2024-03-03T19:21:59.366" v="4006" actId="478"/>
          <ac:picMkLst>
            <pc:docMk/>
            <pc:sldMk cId="2602834679" sldId="290"/>
            <ac:picMk id="8" creationId="{A011F71A-F6C7-410C-CB87-8896710FCB1C}"/>
          </ac:picMkLst>
        </pc:picChg>
        <pc:picChg chg="add mod">
          <ac:chgData name="David Goodrum" userId="cff3262e-dfcb-43d2-8432-344d3ddea76a" providerId="ADAL" clId="{9FB08187-4A03-4B69-8B8E-2EBFCE07CEFC}" dt="2024-03-03T19:22:15.331" v="4009" actId="1076"/>
          <ac:picMkLst>
            <pc:docMk/>
            <pc:sldMk cId="2602834679" sldId="290"/>
            <ac:picMk id="1026" creationId="{6E9A02A1-A87E-209D-902D-28056EC572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A799-7BE9-054B-BB00-1C857A295A41}" type="datetimeFigureOut">
              <a:rPr lang="en-GB" smtClean="0"/>
              <a:t>03/03/2024</a:t>
            </a:fld>
            <a:endParaRPr lang="en-GB" dirty="0"/>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89AF9-8242-AB4E-BF72-33C723BBC0DB}" type="slidenum">
              <a:rPr lang="en-GB" smtClean="0"/>
              <a:t>‹#›</a:t>
            </a:fld>
            <a:endParaRPr lang="en-GB" dirty="0"/>
          </a:p>
        </p:txBody>
      </p:sp>
    </p:spTree>
    <p:extLst>
      <p:ext uri="{BB962C8B-B14F-4D97-AF65-F5344CB8AC3E}">
        <p14:creationId xmlns:p14="http://schemas.microsoft.com/office/powerpoint/2010/main" val="3801165314"/>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cs.oracle.com/en/middleware/fusion-middleware/weblogic-server/12.2.1.4/scovr/glossary.html#GUID-5DD2A7E5-1637-4AD4-9CC6-3919ACEEF7B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cs.oracle.com/en/middleware/fusion-middleware/weblogic-server/12.2.1.4/scovr/glossary.html#GUID-5DD2A7E5-1637-4AD4-9CC6-3919ACEEF7BD"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docs.oracle.com/en/middleware/fusion-middleware/weblogic-server/12.2.1.4/scovr/archtect.html#GUID-FE51F3E7-DBDA-49E4-95E8-3EAF400D3FE0" TargetMode="External"/><Relationship Id="rId5" Type="http://schemas.openxmlformats.org/officeDocument/2006/relationships/hyperlink" Target="https://docs.oracle.com/en/middleware/fusion-middleware/weblogic-server/12.2.1.4/scovr/concepts.html#GUID-95BE045E-D950-4014-BA87-2CB835255B4B" TargetMode="External"/><Relationship Id="rId4" Type="http://schemas.openxmlformats.org/officeDocument/2006/relationships/hyperlink" Target="https://docs.oracle.com/en/middleware/fusion-middleware/weblogic-server/12.2.1.4/scovr/glossary.html#GUID-945B40FD-53EB-4D24-83CB-2EFC5D308829"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a:t>
            </a:fld>
            <a:endParaRPr lang="en-GB" dirty="0"/>
          </a:p>
        </p:txBody>
      </p:sp>
    </p:spTree>
    <p:extLst>
      <p:ext uri="{BB962C8B-B14F-4D97-AF65-F5344CB8AC3E}">
        <p14:creationId xmlns:p14="http://schemas.microsoft.com/office/powerpoint/2010/main" val="1204999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Technically</a:t>
            </a:r>
          </a:p>
          <a:p>
            <a:endParaRPr lang="en-ZA" dirty="0"/>
          </a:p>
          <a:p>
            <a:r>
              <a:rPr lang="en-US" dirty="0"/>
              <a:t>When an HTTP server wishes to login a Microsoft client, it returns a 401 Unauthorized response to the HTTP request with the WWW-Authorization:Negotiate header. </a:t>
            </a:r>
          </a:p>
          <a:p>
            <a:endParaRPr lang="en-US" dirty="0"/>
          </a:p>
          <a:p>
            <a:r>
              <a:rPr lang="en-US" dirty="0"/>
              <a:t>The browser then contacts the Key Distribution Center (KDC)/Ticket Granting Service (TGS) to obtain a service ticket. </a:t>
            </a:r>
          </a:p>
          <a:p>
            <a:endParaRPr lang="en-US" dirty="0"/>
          </a:p>
          <a:p>
            <a:r>
              <a:rPr lang="en-US" dirty="0"/>
              <a:t>It chooses a special Service Principal Name for the ticket request. The returned ticket is then wrapped in a SPNEGO token which is encoded and sent back to the server using an HTTP request. </a:t>
            </a:r>
          </a:p>
          <a:p>
            <a:endParaRPr lang="en-US" dirty="0"/>
          </a:p>
          <a:p>
            <a:r>
              <a:rPr lang="en-US" dirty="0"/>
              <a:t>The token is unwrapped and the ticket is authenticated. Once authenticated, the page corresponding to the requested URL is returned.</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12</a:t>
            </a:fld>
            <a:endParaRPr lang="en-GB" dirty="0"/>
          </a:p>
        </p:txBody>
      </p:sp>
    </p:spTree>
    <p:extLst>
      <p:ext uri="{BB962C8B-B14F-4D97-AF65-F5344CB8AC3E}">
        <p14:creationId xmlns:p14="http://schemas.microsoft.com/office/powerpoint/2010/main" val="3013216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Technically</a:t>
            </a:r>
          </a:p>
          <a:p>
            <a:endParaRPr lang="en-ZA" dirty="0"/>
          </a:p>
          <a:p>
            <a:r>
              <a:rPr lang="en-US" dirty="0"/>
              <a:t>When an HTTP server wishes to login a Microsoft client, it returns a 401 Unauthorized response to the HTTP request with the WWW-Authorization:Negotiate header. </a:t>
            </a:r>
          </a:p>
          <a:p>
            <a:endParaRPr lang="en-US" dirty="0"/>
          </a:p>
          <a:p>
            <a:r>
              <a:rPr lang="en-US" dirty="0"/>
              <a:t>The browser then contacts the Key Distribution Center (KDC)/Ticket Granting Service (TGS) to obtain a service ticket. </a:t>
            </a:r>
          </a:p>
          <a:p>
            <a:endParaRPr lang="en-US" dirty="0"/>
          </a:p>
          <a:p>
            <a:r>
              <a:rPr lang="en-US" dirty="0"/>
              <a:t>It chooses a special Service Principal Name for the ticket request. The returned ticket is then wrapped in a SPNEGO token which is encoded and sent back to the server using an HTTP request. </a:t>
            </a:r>
          </a:p>
          <a:p>
            <a:endParaRPr lang="en-US" dirty="0"/>
          </a:p>
          <a:p>
            <a:r>
              <a:rPr lang="en-US" dirty="0"/>
              <a:t>The token is unwrapped and the ticket is authenticated. Once authenticated, the page corresponding to the requested URL is returned.</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13</a:t>
            </a:fld>
            <a:endParaRPr lang="en-GB" dirty="0"/>
          </a:p>
        </p:txBody>
      </p:sp>
    </p:spTree>
    <p:extLst>
      <p:ext uri="{BB962C8B-B14F-4D97-AF65-F5344CB8AC3E}">
        <p14:creationId xmlns:p14="http://schemas.microsoft.com/office/powerpoint/2010/main" val="1459289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Technically</a:t>
            </a:r>
          </a:p>
          <a:p>
            <a:endParaRPr lang="en-ZA" dirty="0"/>
          </a:p>
          <a:p>
            <a:r>
              <a:rPr lang="en-US" dirty="0"/>
              <a:t>When an HTTP server wishes to login a Microsoft client, it returns a 401 Unauthorized response to the HTTP request with the WWW-Authorization:Negotiate header. </a:t>
            </a:r>
          </a:p>
          <a:p>
            <a:endParaRPr lang="en-US" dirty="0"/>
          </a:p>
          <a:p>
            <a:r>
              <a:rPr lang="en-US" dirty="0"/>
              <a:t>The browser then contacts the Key Distribution Center (KDC)/Ticket Granting Service (TGS) to obtain a service ticket. </a:t>
            </a:r>
          </a:p>
          <a:p>
            <a:endParaRPr lang="en-US" dirty="0"/>
          </a:p>
          <a:p>
            <a:r>
              <a:rPr lang="en-US" dirty="0"/>
              <a:t>It chooses a special Service Principal Name for the ticket request. The returned ticket is then wrapped in a SPNEGO token which is encoded and sent back to the server using an HTTP request. </a:t>
            </a:r>
          </a:p>
          <a:p>
            <a:endParaRPr lang="en-US" dirty="0"/>
          </a:p>
          <a:p>
            <a:r>
              <a:rPr lang="en-US" dirty="0"/>
              <a:t>The token is unwrapped and the ticket is authenticated. Once authenticated, the page corresponding to the requested URL is returned.</a:t>
            </a:r>
          </a:p>
          <a:p>
            <a:endParaRPr lang="en-US" dirty="0"/>
          </a:p>
          <a:p>
            <a:r>
              <a:rPr lang="en-US" dirty="0"/>
              <a:t>Inhouse POC currently underway during this quarter.</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14</a:t>
            </a:fld>
            <a:endParaRPr lang="en-GB" dirty="0"/>
          </a:p>
        </p:txBody>
      </p:sp>
    </p:spTree>
    <p:extLst>
      <p:ext uri="{BB962C8B-B14F-4D97-AF65-F5344CB8AC3E}">
        <p14:creationId xmlns:p14="http://schemas.microsoft.com/office/powerpoint/2010/main" val="1928339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Technically</a:t>
            </a:r>
          </a:p>
          <a:p>
            <a:endParaRPr lang="en-ZA" dirty="0"/>
          </a:p>
          <a:p>
            <a:r>
              <a:rPr lang="en-US" dirty="0"/>
              <a:t>When an HTTP server wishes to login a Microsoft client, it returns a 401 Unauthorized response to the HTTP request with the WWW-Authorization:Negotiate header. </a:t>
            </a:r>
          </a:p>
          <a:p>
            <a:endParaRPr lang="en-US" dirty="0"/>
          </a:p>
          <a:p>
            <a:r>
              <a:rPr lang="en-US" dirty="0"/>
              <a:t>The browser then contacts the Key Distribution Center (KDC)/Ticket Granting Service (TGS) to obtain a service ticket. </a:t>
            </a:r>
          </a:p>
          <a:p>
            <a:endParaRPr lang="en-US" dirty="0"/>
          </a:p>
          <a:p>
            <a:r>
              <a:rPr lang="en-US" dirty="0"/>
              <a:t>It chooses a special Service Principal Name for the ticket request. The returned ticket is then wrapped in a SPNEGO token which is encoded and sent back to the server using an HTTP request. </a:t>
            </a:r>
          </a:p>
          <a:p>
            <a:endParaRPr lang="en-US" dirty="0"/>
          </a:p>
          <a:p>
            <a:r>
              <a:rPr lang="en-US" dirty="0"/>
              <a:t>The token is unwrapped and the ticket is authenticated. Once authenticated, the page corresponding to the requested URL is returned.</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15</a:t>
            </a:fld>
            <a:endParaRPr lang="en-GB" dirty="0"/>
          </a:p>
        </p:txBody>
      </p:sp>
    </p:spTree>
    <p:extLst>
      <p:ext uri="{BB962C8B-B14F-4D97-AF65-F5344CB8AC3E}">
        <p14:creationId xmlns:p14="http://schemas.microsoft.com/office/powerpoint/2010/main" val="3607419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Technically</a:t>
            </a:r>
          </a:p>
          <a:p>
            <a:endParaRPr lang="en-ZA" dirty="0"/>
          </a:p>
          <a:p>
            <a:r>
              <a:rPr lang="en-US" dirty="0"/>
              <a:t>When an HTTP server wishes to login a Microsoft client, it returns a 401 Unauthorized response to the HTTP request with the WWW-Authorization:Negotiate header. </a:t>
            </a:r>
          </a:p>
          <a:p>
            <a:endParaRPr lang="en-US" dirty="0"/>
          </a:p>
          <a:p>
            <a:r>
              <a:rPr lang="en-US" dirty="0"/>
              <a:t>The browser then contacts the Key Distribution Center (KDC)/Ticket Granting Service (TGS) to obtain a service ticket. </a:t>
            </a:r>
          </a:p>
          <a:p>
            <a:endParaRPr lang="en-US" dirty="0"/>
          </a:p>
          <a:p>
            <a:r>
              <a:rPr lang="en-US" dirty="0"/>
              <a:t>It chooses a special Service Principal Name for the ticket request. The returned ticket is then wrapped in a SPNEGO token which is encoded and sent back to the server using an HTTP request. </a:t>
            </a:r>
          </a:p>
          <a:p>
            <a:endParaRPr lang="en-US" dirty="0"/>
          </a:p>
          <a:p>
            <a:r>
              <a:rPr lang="en-US" dirty="0"/>
              <a:t>The token is unwrapped and the ticket is authenticated. Once authenticated, the page corresponding to the requested URL is returned.</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16</a:t>
            </a:fld>
            <a:endParaRPr lang="en-GB" dirty="0"/>
          </a:p>
        </p:txBody>
      </p:sp>
    </p:spTree>
    <p:extLst>
      <p:ext uri="{BB962C8B-B14F-4D97-AF65-F5344CB8AC3E}">
        <p14:creationId xmlns:p14="http://schemas.microsoft.com/office/powerpoint/2010/main" val="2806035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Technically</a:t>
            </a: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17</a:t>
            </a:fld>
            <a:endParaRPr lang="en-GB" dirty="0"/>
          </a:p>
        </p:txBody>
      </p:sp>
    </p:spTree>
    <p:extLst>
      <p:ext uri="{BB962C8B-B14F-4D97-AF65-F5344CB8AC3E}">
        <p14:creationId xmlns:p14="http://schemas.microsoft.com/office/powerpoint/2010/main" val="4134369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Technically</a:t>
            </a:r>
          </a:p>
          <a:p>
            <a:endParaRPr lang="en-ZA" dirty="0"/>
          </a:p>
          <a:p>
            <a:endParaRPr lang="en-ZA" dirty="0"/>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18</a:t>
            </a:fld>
            <a:endParaRPr lang="en-GB" dirty="0"/>
          </a:p>
        </p:txBody>
      </p:sp>
    </p:spTree>
    <p:extLst>
      <p:ext uri="{BB962C8B-B14F-4D97-AF65-F5344CB8AC3E}">
        <p14:creationId xmlns:p14="http://schemas.microsoft.com/office/powerpoint/2010/main" val="2529073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Technically</a:t>
            </a:r>
          </a:p>
          <a:p>
            <a:endParaRPr lang="en-ZA" dirty="0"/>
          </a:p>
          <a:p>
            <a:endParaRPr lang="en-ZA" dirty="0"/>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19</a:t>
            </a:fld>
            <a:endParaRPr lang="en-GB" dirty="0"/>
          </a:p>
        </p:txBody>
      </p:sp>
    </p:spTree>
    <p:extLst>
      <p:ext uri="{BB962C8B-B14F-4D97-AF65-F5344CB8AC3E}">
        <p14:creationId xmlns:p14="http://schemas.microsoft.com/office/powerpoint/2010/main" val="1445084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Technically</a:t>
            </a:r>
          </a:p>
          <a:p>
            <a:endParaRPr lang="en-ZA" dirty="0"/>
          </a:p>
          <a:p>
            <a:endParaRPr lang="en-ZA" dirty="0"/>
          </a:p>
          <a:p>
            <a:r>
              <a:rPr lang="en-ZA" dirty="0"/>
              <a:t>Images courtesy of</a:t>
            </a:r>
          </a:p>
          <a:p>
            <a:r>
              <a:rPr lang="en-ZA" dirty="0"/>
              <a:t>Blogspot.com</a:t>
            </a:r>
          </a:p>
          <a:p>
            <a:r>
              <a:rPr lang="en-ZA" dirty="0"/>
              <a:t>Oracle.com</a:t>
            </a:r>
          </a:p>
          <a:p>
            <a:r>
              <a:rPr lang="en-ZA" dirty="0"/>
              <a:t>AdaptIT.com</a:t>
            </a:r>
          </a:p>
          <a:p>
            <a:r>
              <a:rPr lang="en-ZA" dirty="0"/>
              <a:t>https://i.pinimg.com/</a:t>
            </a:r>
          </a:p>
          <a:p>
            <a:r>
              <a:rPr lang="en-ZA" dirty="0"/>
              <a:t>All-free-download.com</a:t>
            </a:r>
          </a:p>
        </p:txBody>
      </p:sp>
      <p:sp>
        <p:nvSpPr>
          <p:cNvPr id="4" name="Slide Number Placeholder 3"/>
          <p:cNvSpPr>
            <a:spLocks noGrp="1"/>
          </p:cNvSpPr>
          <p:nvPr>
            <p:ph type="sldNum" sz="quarter" idx="5"/>
          </p:nvPr>
        </p:nvSpPr>
        <p:spPr/>
        <p:txBody>
          <a:bodyPr/>
          <a:lstStyle/>
          <a:p>
            <a:fld id="{86689AF9-8242-AB4E-BF72-33C723BBC0DB}" type="slidenum">
              <a:rPr lang="en-GB" smtClean="0"/>
              <a:t>20</a:t>
            </a:fld>
            <a:endParaRPr lang="en-GB" dirty="0"/>
          </a:p>
        </p:txBody>
      </p:sp>
    </p:spTree>
    <p:extLst>
      <p:ext uri="{BB962C8B-B14F-4D97-AF65-F5344CB8AC3E}">
        <p14:creationId xmlns:p14="http://schemas.microsoft.com/office/powerpoint/2010/main" val="1590603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Technically</a:t>
            </a: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21</a:t>
            </a:fld>
            <a:endParaRPr lang="en-GB" dirty="0"/>
          </a:p>
        </p:txBody>
      </p:sp>
    </p:spTree>
    <p:extLst>
      <p:ext uri="{BB962C8B-B14F-4D97-AF65-F5344CB8AC3E}">
        <p14:creationId xmlns:p14="http://schemas.microsoft.com/office/powerpoint/2010/main" val="338312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lang="en-ZA" b="1" i="0" dirty="0">
                <a:effectLst/>
                <a:latin typeface="Oracle Sans"/>
              </a:rPr>
              <a:t>Username/Password Authentication</a:t>
            </a:r>
          </a:p>
          <a:p>
            <a:endParaRPr lang="en-ZA" dirty="0"/>
          </a:p>
          <a:p>
            <a:r>
              <a:rPr lang="en-ZA" dirty="0"/>
              <a:t>Currently authentication is managed through OID (Oracle Internet Directory). </a:t>
            </a:r>
          </a:p>
          <a:p>
            <a:endParaRPr lang="en-ZA" dirty="0"/>
          </a:p>
          <a:p>
            <a:r>
              <a:rPr lang="en-ZA" dirty="0"/>
              <a:t>Integrator users are managed via the Integrator Application, which in turn maintains user details within OID.</a:t>
            </a:r>
          </a:p>
          <a:p>
            <a:endParaRPr lang="en-ZA" dirty="0"/>
          </a:p>
          <a:p>
            <a:pPr algn="l"/>
            <a:r>
              <a:rPr lang="en-US" b="0" i="0" dirty="0">
                <a:solidFill>
                  <a:srgbClr val="1A1816"/>
                </a:solidFill>
                <a:effectLst/>
                <a:latin typeface="Oracle Sans"/>
              </a:rPr>
              <a:t>In username/password authentication, a user ID and password are requested from the user and sent to WebLogic Server. </a:t>
            </a:r>
          </a:p>
          <a:p>
            <a:pPr algn="l"/>
            <a:endParaRPr lang="en-US" b="0" i="0" dirty="0">
              <a:solidFill>
                <a:srgbClr val="1A1816"/>
              </a:solidFill>
              <a:effectLst/>
              <a:latin typeface="Oracle Sans"/>
            </a:endParaRPr>
          </a:p>
          <a:p>
            <a:pPr algn="l"/>
            <a:r>
              <a:rPr lang="en-US" b="0" i="0" dirty="0">
                <a:solidFill>
                  <a:srgbClr val="1A1816"/>
                </a:solidFill>
                <a:effectLst/>
                <a:latin typeface="Oracle Sans"/>
              </a:rPr>
              <a:t>WebLogic Server checks the information and if it is trustworthy, grants access to the protected WebLogic resource.</a:t>
            </a:r>
          </a:p>
          <a:p>
            <a:pPr algn="l"/>
            <a:endParaRPr lang="en-US" b="0" i="0" dirty="0">
              <a:solidFill>
                <a:srgbClr val="1A1816"/>
              </a:solidFill>
              <a:effectLst/>
              <a:latin typeface="Oracle Sans"/>
            </a:endParaRPr>
          </a:p>
          <a:p>
            <a:pPr algn="l"/>
            <a:r>
              <a:rPr lang="en-US" b="0" i="0" dirty="0">
                <a:solidFill>
                  <a:srgbClr val="1A1816"/>
                </a:solidFill>
                <a:effectLst/>
                <a:latin typeface="Oracle Sans"/>
                <a:hlinkClick r:id="rId3"/>
              </a:rPr>
              <a:t>Secure Sockets Layer (SSL)</a:t>
            </a:r>
            <a:r>
              <a:rPr lang="en-US" b="0" i="0" dirty="0">
                <a:solidFill>
                  <a:srgbClr val="1A1816"/>
                </a:solidFill>
                <a:effectLst/>
                <a:latin typeface="Oracle Sans"/>
              </a:rPr>
              <a:t>, or Hyper-Text Transfer Protocol (HTTPS), can be used to provide an additional level of security to username/password authentication. </a:t>
            </a:r>
          </a:p>
          <a:p>
            <a:pPr algn="l"/>
            <a:endParaRPr lang="en-US" b="0" i="0" dirty="0">
              <a:solidFill>
                <a:srgbClr val="1A1816"/>
              </a:solidFill>
              <a:effectLst/>
              <a:latin typeface="Oracle Sans"/>
            </a:endParaRPr>
          </a:p>
          <a:p>
            <a:pPr algn="l"/>
            <a:r>
              <a:rPr lang="en-US" b="0" i="0" dirty="0">
                <a:solidFill>
                  <a:srgbClr val="1A1816"/>
                </a:solidFill>
                <a:effectLst/>
                <a:latin typeface="Oracle Sans"/>
              </a:rPr>
              <a:t>Because SSL encrypts the data transferred between the client and WebLogic Server, the user ID and password of the user do not flow in the clear. </a:t>
            </a:r>
          </a:p>
          <a:p>
            <a:pPr algn="l"/>
            <a:endParaRPr lang="en-US" b="0" i="0" dirty="0">
              <a:solidFill>
                <a:srgbClr val="1A1816"/>
              </a:solidFill>
              <a:effectLst/>
              <a:latin typeface="Oracle Sans"/>
            </a:endParaRPr>
          </a:p>
          <a:p>
            <a:pPr algn="l"/>
            <a:r>
              <a:rPr lang="en-US" b="0" i="0" dirty="0">
                <a:solidFill>
                  <a:srgbClr val="1A1816"/>
                </a:solidFill>
                <a:effectLst/>
                <a:latin typeface="Oracle Sans"/>
              </a:rPr>
              <a:t>WebLogic Server can authenticate the user without compromising the confidentiality of the user's ID and password.</a:t>
            </a:r>
          </a:p>
          <a:p>
            <a:endParaRPr lang="en-ZA" dirty="0"/>
          </a:p>
          <a:p>
            <a:pPr marL="0" marR="0" lvl="0" indent="0" algn="l" defTabSz="685983" rtl="0" eaLnBrk="1" fontAlgn="auto" latinLnBrk="0" hangingPunct="1">
              <a:lnSpc>
                <a:spcPct val="100000"/>
              </a:lnSpc>
              <a:spcBef>
                <a:spcPts val="0"/>
              </a:spcBef>
              <a:spcAft>
                <a:spcPts val="0"/>
              </a:spcAft>
              <a:buClrTx/>
              <a:buSzTx/>
              <a:buFontTx/>
              <a:buNone/>
              <a:tabLst/>
              <a:defRPr/>
            </a:pPr>
            <a:r>
              <a:rPr lang="en-US" b="1" i="0" dirty="0">
                <a:effectLst/>
                <a:latin typeface="Oracle Sans"/>
              </a:rPr>
              <a:t>Authorization</a:t>
            </a:r>
          </a:p>
          <a:p>
            <a:endParaRPr lang="en-ZA" dirty="0"/>
          </a:p>
          <a:p>
            <a:r>
              <a:rPr lang="en-ZA" dirty="0"/>
              <a:t>Authorisation is in turn maintained within the Integrator application using Functions linked to specific system options.</a:t>
            </a:r>
          </a:p>
        </p:txBody>
      </p:sp>
      <p:sp>
        <p:nvSpPr>
          <p:cNvPr id="4" name="Slide Number Placeholder 3"/>
          <p:cNvSpPr>
            <a:spLocks noGrp="1"/>
          </p:cNvSpPr>
          <p:nvPr>
            <p:ph type="sldNum" sz="quarter" idx="5"/>
          </p:nvPr>
        </p:nvSpPr>
        <p:spPr/>
        <p:txBody>
          <a:bodyPr/>
          <a:lstStyle/>
          <a:p>
            <a:fld id="{86689AF9-8242-AB4E-BF72-33C723BBC0DB}" type="slidenum">
              <a:rPr lang="en-GB" smtClean="0"/>
              <a:t>4</a:t>
            </a:fld>
            <a:endParaRPr lang="en-GB" dirty="0"/>
          </a:p>
        </p:txBody>
      </p:sp>
    </p:spTree>
    <p:extLst>
      <p:ext uri="{BB962C8B-B14F-4D97-AF65-F5344CB8AC3E}">
        <p14:creationId xmlns:p14="http://schemas.microsoft.com/office/powerpoint/2010/main" val="1884696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Technically</a:t>
            </a:r>
          </a:p>
          <a:p>
            <a:endParaRPr lang="en-ZA" dirty="0"/>
          </a:p>
          <a:p>
            <a:r>
              <a:rPr lang="en-US" b="1" dirty="0"/>
              <a:t>What are IAM roles and how do they work?</a:t>
            </a:r>
          </a:p>
          <a:p>
            <a:r>
              <a:rPr lang="en-US" dirty="0"/>
              <a:t>AWS Identity and Access Management (IAM) roles provide a </a:t>
            </a:r>
            <a:r>
              <a:rPr lang="en-US" b="1" dirty="0"/>
              <a:t>way to access AWS by relying on temporary security credentials</a:t>
            </a:r>
            <a:r>
              <a:rPr lang="en-US" dirty="0"/>
              <a:t>. </a:t>
            </a:r>
          </a:p>
          <a:p>
            <a:r>
              <a:rPr lang="en-US" dirty="0"/>
              <a:t>Each role has a set of permissions for making AWS service requests, and a role is not associated with a specific user or group. </a:t>
            </a:r>
          </a:p>
          <a:p>
            <a:r>
              <a:rPr lang="en-US" dirty="0"/>
              <a:t>Instead, trusted entities such as identity providers or AWS services assume roles.</a:t>
            </a:r>
          </a:p>
          <a:p>
            <a:endParaRPr lang="en-US" dirty="0"/>
          </a:p>
          <a:p>
            <a:r>
              <a:rPr lang="en-US" b="1" dirty="0"/>
              <a:t>What are IAM users and should I still be using them?</a:t>
            </a:r>
          </a:p>
          <a:p>
            <a:r>
              <a:rPr lang="en-US" dirty="0"/>
              <a:t>IAM users are identities with long-term credentials. </a:t>
            </a:r>
          </a:p>
          <a:p>
            <a:r>
              <a:rPr lang="en-US" dirty="0"/>
              <a:t>You might be using IAM users for workforce users. </a:t>
            </a:r>
          </a:p>
          <a:p>
            <a:r>
              <a:rPr lang="en-US" dirty="0"/>
              <a:t>In this case, </a:t>
            </a:r>
            <a:r>
              <a:rPr lang="en-US" b="1" dirty="0"/>
              <a:t>AWS recommends using an identity provider and federating into AWS by assuming roles.</a:t>
            </a:r>
            <a:r>
              <a:rPr lang="en-US" dirty="0"/>
              <a:t> </a:t>
            </a:r>
          </a:p>
          <a:p>
            <a:r>
              <a:rPr lang="en-US" dirty="0"/>
              <a:t>You also can use roles to grant cross-account access to services and features such as AWS Lambda functions. In some scenarios, you might require IAM users with access keys that have long-term credentials with access to your AWS account.</a:t>
            </a:r>
          </a:p>
          <a:p>
            <a:endParaRPr lang="en-US" dirty="0"/>
          </a:p>
          <a:p>
            <a:r>
              <a:rPr lang="en-US" b="1" dirty="0"/>
              <a:t>What are IAM policies</a:t>
            </a:r>
            <a:r>
              <a:rPr lang="en-US" dirty="0"/>
              <a:t>?</a:t>
            </a:r>
          </a:p>
          <a:p>
            <a:r>
              <a:rPr lang="en-US" dirty="0"/>
              <a:t>IAM policies </a:t>
            </a:r>
            <a:r>
              <a:rPr lang="en-US" b="1" dirty="0"/>
              <a:t>define permissions for the entities you attach them to</a:t>
            </a:r>
            <a:r>
              <a:rPr lang="en-US" dirty="0"/>
              <a:t>. For example, to grant access to an IAM role, attach a policy to the role. The permissions defined in the policy determine whether </a:t>
            </a:r>
            <a:r>
              <a:rPr lang="en-US" dirty="0" err="1"/>
              <a:t>reque</a:t>
            </a:r>
            <a:endParaRPr lang="en-US" dirty="0"/>
          </a:p>
          <a:p>
            <a:r>
              <a:rPr lang="en-US" dirty="0" err="1"/>
              <a:t>sts</a:t>
            </a:r>
            <a:r>
              <a:rPr lang="en-US" dirty="0"/>
              <a:t> are allowed or denied. You also can attach policies to some resources, such as Amazon S3 buckets, to grant direct, cross-account access.</a:t>
            </a:r>
            <a:endParaRPr lang="en-ZA" dirty="0"/>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22</a:t>
            </a:fld>
            <a:endParaRPr lang="en-GB" dirty="0"/>
          </a:p>
        </p:txBody>
      </p:sp>
    </p:spTree>
    <p:extLst>
      <p:ext uri="{BB962C8B-B14F-4D97-AF65-F5344CB8AC3E}">
        <p14:creationId xmlns:p14="http://schemas.microsoft.com/office/powerpoint/2010/main" val="2870614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Images courtesy of</a:t>
            </a:r>
          </a:p>
          <a:p>
            <a:endParaRPr lang="en-ZA" dirty="0"/>
          </a:p>
          <a:p>
            <a:r>
              <a:rPr lang="en-ZA" dirty="0"/>
              <a:t>Blogspot.com</a:t>
            </a:r>
          </a:p>
          <a:p>
            <a:r>
              <a:rPr lang="en-ZA" dirty="0"/>
              <a:t>Oracle.com</a:t>
            </a:r>
          </a:p>
          <a:p>
            <a:r>
              <a:rPr lang="en-ZA" dirty="0"/>
              <a:t>AdaptIT.com</a:t>
            </a:r>
          </a:p>
          <a:p>
            <a:r>
              <a:rPr lang="en-ZA" dirty="0"/>
              <a:t>https://i.pinimg.com/</a:t>
            </a:r>
          </a:p>
          <a:p>
            <a:r>
              <a:rPr lang="en-ZA" dirty="0"/>
              <a:t>All-free-download.com</a:t>
            </a:r>
          </a:p>
          <a:p>
            <a:r>
              <a:rPr lang="en-ZA" dirty="0"/>
              <a:t>Iconfinder.com</a:t>
            </a:r>
          </a:p>
          <a:p>
            <a:r>
              <a:rPr lang="en-ZA" dirty="0"/>
              <a:t>aws.amazon.com</a:t>
            </a:r>
          </a:p>
        </p:txBody>
      </p:sp>
      <p:sp>
        <p:nvSpPr>
          <p:cNvPr id="4" name="Slide Number Placeholder 3"/>
          <p:cNvSpPr>
            <a:spLocks noGrp="1"/>
          </p:cNvSpPr>
          <p:nvPr>
            <p:ph type="sldNum" sz="quarter" idx="5"/>
          </p:nvPr>
        </p:nvSpPr>
        <p:spPr/>
        <p:txBody>
          <a:bodyPr/>
          <a:lstStyle/>
          <a:p>
            <a:fld id="{86689AF9-8242-AB4E-BF72-33C723BBC0DB}" type="slidenum">
              <a:rPr lang="en-GB" smtClean="0"/>
              <a:t>23</a:t>
            </a:fld>
            <a:endParaRPr lang="en-GB" dirty="0"/>
          </a:p>
        </p:txBody>
      </p:sp>
    </p:spTree>
    <p:extLst>
      <p:ext uri="{BB962C8B-B14F-4D97-AF65-F5344CB8AC3E}">
        <p14:creationId xmlns:p14="http://schemas.microsoft.com/office/powerpoint/2010/main" val="4058314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1A1816"/>
                </a:solidFill>
                <a:effectLst/>
                <a:latin typeface="Oracle Sans"/>
              </a:rPr>
              <a:t>What is Oracle Internet Directory?</a:t>
            </a:r>
          </a:p>
          <a:p>
            <a:pPr algn="l"/>
            <a:endParaRPr lang="en-US" b="0" i="0" dirty="0">
              <a:solidFill>
                <a:srgbClr val="1A1816"/>
              </a:solidFill>
              <a:effectLst/>
              <a:latin typeface="Oracle Sans"/>
            </a:endParaRPr>
          </a:p>
          <a:p>
            <a:pPr algn="l"/>
            <a:r>
              <a:rPr lang="en-US" b="0" i="0" dirty="0">
                <a:solidFill>
                  <a:srgbClr val="1A1816"/>
                </a:solidFill>
                <a:effectLst/>
                <a:latin typeface="Oracle Sans"/>
              </a:rPr>
              <a:t>An online directory is a specialized database that stores and retrieves collections of information about objects. </a:t>
            </a:r>
          </a:p>
          <a:p>
            <a:pPr algn="l"/>
            <a:endParaRPr lang="en-US" b="0" i="0" dirty="0">
              <a:solidFill>
                <a:srgbClr val="1A1816"/>
              </a:solidFill>
              <a:effectLst/>
              <a:latin typeface="Oracle Sans"/>
            </a:endParaRPr>
          </a:p>
          <a:p>
            <a:pPr algn="l"/>
            <a:r>
              <a:rPr lang="en-US" b="0" i="0" dirty="0">
                <a:solidFill>
                  <a:srgbClr val="1A1816"/>
                </a:solidFill>
                <a:effectLst/>
                <a:latin typeface="Oracle Sans"/>
              </a:rPr>
              <a:t>The information can represent any resources that require management, for example:</a:t>
            </a:r>
          </a:p>
          <a:p>
            <a:pPr algn="l"/>
            <a:endParaRPr lang="en-US" b="0" i="0" dirty="0">
              <a:solidFill>
                <a:srgbClr val="1A1816"/>
              </a:solidFill>
              <a:effectLst/>
              <a:latin typeface="Oracle Sans"/>
            </a:endParaRPr>
          </a:p>
          <a:p>
            <a:pPr algn="l"/>
            <a:r>
              <a:rPr lang="en-US" b="0" i="0" dirty="0">
                <a:solidFill>
                  <a:srgbClr val="1A1816"/>
                </a:solidFill>
                <a:effectLst/>
                <a:latin typeface="Oracle Sans"/>
              </a:rPr>
              <a:t>Employee names, titles, and security credentials</a:t>
            </a:r>
          </a:p>
          <a:p>
            <a:pPr algn="l"/>
            <a:endParaRPr lang="en-US" b="0" i="0" dirty="0">
              <a:solidFill>
                <a:srgbClr val="1A1816"/>
              </a:solidFill>
              <a:effectLst/>
              <a:latin typeface="Oracle Sans"/>
            </a:endParaRPr>
          </a:p>
          <a:p>
            <a:pPr marL="171450" indent="-171450" algn="l">
              <a:buFont typeface="Arial" panose="020B0604020202020204" pitchFamily="34" charset="0"/>
              <a:buChar char="•"/>
            </a:pPr>
            <a:r>
              <a:rPr lang="en-US" b="0" i="0" dirty="0">
                <a:solidFill>
                  <a:srgbClr val="1A1816"/>
                </a:solidFill>
                <a:effectLst/>
                <a:latin typeface="Oracle Sans"/>
              </a:rPr>
              <a:t>Information about partners</a:t>
            </a:r>
          </a:p>
          <a:p>
            <a:pPr marL="171450" indent="-171450" algn="l">
              <a:buFont typeface="Arial" panose="020B0604020202020204" pitchFamily="34" charset="0"/>
              <a:buChar char="•"/>
            </a:pPr>
            <a:r>
              <a:rPr lang="en-US" b="0" i="0" dirty="0">
                <a:solidFill>
                  <a:srgbClr val="1A1816"/>
                </a:solidFill>
                <a:effectLst/>
                <a:latin typeface="Oracle Sans"/>
              </a:rPr>
              <a:t>Information about shared resources such as conference rooms and printers.</a:t>
            </a:r>
          </a:p>
          <a:p>
            <a:pPr marL="171450" indent="-171450" algn="l">
              <a:buFont typeface="Arial" panose="020B0604020202020204" pitchFamily="34" charset="0"/>
              <a:buChar char="•"/>
            </a:pPr>
            <a:r>
              <a:rPr lang="en-US" b="0" i="0" dirty="0">
                <a:solidFill>
                  <a:srgbClr val="1A1816"/>
                </a:solidFill>
                <a:effectLst/>
                <a:latin typeface="Oracle Sans"/>
              </a:rPr>
              <a:t>The information in the directory is available to different clients, such as single sign-on solutions, email clients, and database applications. </a:t>
            </a:r>
          </a:p>
          <a:p>
            <a:pPr algn="l"/>
            <a:endParaRPr lang="en-US" b="0" i="0" dirty="0">
              <a:solidFill>
                <a:srgbClr val="1A1816"/>
              </a:solidFill>
              <a:effectLst/>
              <a:latin typeface="Oracle Sans"/>
            </a:endParaRPr>
          </a:p>
          <a:p>
            <a:pPr algn="l"/>
            <a:r>
              <a:rPr lang="en-US" b="0" i="0" dirty="0">
                <a:solidFill>
                  <a:srgbClr val="1A1816"/>
                </a:solidFill>
                <a:effectLst/>
                <a:latin typeface="Oracle Sans"/>
              </a:rPr>
              <a:t>Clients communicate with a directory server by means of the Lightweight Directory Access Protocol (LDAP). </a:t>
            </a:r>
          </a:p>
          <a:p>
            <a:pPr algn="l"/>
            <a:endParaRPr lang="en-US" b="0" i="0" dirty="0">
              <a:solidFill>
                <a:srgbClr val="1A1816"/>
              </a:solidFill>
              <a:effectLst/>
              <a:latin typeface="Oracle Sans"/>
            </a:endParaRPr>
          </a:p>
          <a:p>
            <a:pPr algn="l"/>
            <a:r>
              <a:rPr lang="en-US" b="0" i="0" dirty="0">
                <a:solidFill>
                  <a:srgbClr val="1A1816"/>
                </a:solidFill>
                <a:effectLst/>
                <a:latin typeface="Oracle Sans"/>
              </a:rPr>
              <a:t>Oracle Internet Directory is an LDAP directory that uses an Oracle Database for storage.</a:t>
            </a:r>
            <a:endParaRPr lang="en-ZA" b="0" dirty="0"/>
          </a:p>
        </p:txBody>
      </p:sp>
      <p:sp>
        <p:nvSpPr>
          <p:cNvPr id="4" name="Slide Number Placeholder 3"/>
          <p:cNvSpPr>
            <a:spLocks noGrp="1"/>
          </p:cNvSpPr>
          <p:nvPr>
            <p:ph type="sldNum" sz="quarter" idx="5"/>
          </p:nvPr>
        </p:nvSpPr>
        <p:spPr/>
        <p:txBody>
          <a:bodyPr/>
          <a:lstStyle/>
          <a:p>
            <a:fld id="{86689AF9-8242-AB4E-BF72-33C723BBC0DB}" type="slidenum">
              <a:rPr lang="en-GB" smtClean="0"/>
              <a:t>5</a:t>
            </a:fld>
            <a:endParaRPr lang="en-GB" dirty="0"/>
          </a:p>
        </p:txBody>
      </p:sp>
    </p:spTree>
    <p:extLst>
      <p:ext uri="{BB962C8B-B14F-4D97-AF65-F5344CB8AC3E}">
        <p14:creationId xmlns:p14="http://schemas.microsoft.com/office/powerpoint/2010/main" val="2906116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lang="en-ZA" b="1" i="0" dirty="0">
                <a:effectLst/>
                <a:latin typeface="Oracle Sans"/>
              </a:rPr>
              <a:t>Username/Password Authentication</a:t>
            </a:r>
          </a:p>
          <a:p>
            <a:endParaRPr lang="en-ZA" dirty="0"/>
          </a:p>
          <a:p>
            <a:r>
              <a:rPr lang="en-ZA" dirty="0"/>
              <a:t>iEnabler pins or pins and passwords are managed and obfuscated internally within Oracle making use of encryption for storage and retrieval.</a:t>
            </a:r>
          </a:p>
          <a:p>
            <a:endParaRPr lang="en-ZA" dirty="0"/>
          </a:p>
          <a:p>
            <a:r>
              <a:rPr lang="en-ZA" dirty="0"/>
              <a:t>HTTP traffic is controlled via the Weblogic server through a session cookie</a:t>
            </a:r>
          </a:p>
          <a:p>
            <a:endParaRPr lang="en-ZA" dirty="0"/>
          </a:p>
          <a:p>
            <a:r>
              <a:rPr lang="en-ZA" dirty="0"/>
              <a:t>Any session data is managed, encrypted and obfuscated within Oracle and linked to the WebLogic session, controlled by a configured timeout. </a:t>
            </a:r>
          </a:p>
        </p:txBody>
      </p:sp>
      <p:sp>
        <p:nvSpPr>
          <p:cNvPr id="4" name="Slide Number Placeholder 3"/>
          <p:cNvSpPr>
            <a:spLocks noGrp="1"/>
          </p:cNvSpPr>
          <p:nvPr>
            <p:ph type="sldNum" sz="quarter" idx="5"/>
          </p:nvPr>
        </p:nvSpPr>
        <p:spPr/>
        <p:txBody>
          <a:bodyPr/>
          <a:lstStyle/>
          <a:p>
            <a:fld id="{86689AF9-8242-AB4E-BF72-33C723BBC0DB}" type="slidenum">
              <a:rPr lang="en-GB" smtClean="0"/>
              <a:t>6</a:t>
            </a:fld>
            <a:endParaRPr lang="en-GB" dirty="0"/>
          </a:p>
        </p:txBody>
      </p:sp>
    </p:spTree>
    <p:extLst>
      <p:ext uri="{BB962C8B-B14F-4D97-AF65-F5344CB8AC3E}">
        <p14:creationId xmlns:p14="http://schemas.microsoft.com/office/powerpoint/2010/main" val="59439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lang="en-ZA" b="1" i="0" dirty="0">
                <a:effectLst/>
                <a:latin typeface="Oracle Sans"/>
              </a:rPr>
              <a:t>Username/Pin/Password Authentication</a:t>
            </a:r>
          </a:p>
          <a:p>
            <a:pPr marL="0" marR="0" lvl="0" indent="0" algn="l" defTabSz="685983" rtl="0" eaLnBrk="1" fontAlgn="auto" latinLnBrk="0" hangingPunct="1">
              <a:lnSpc>
                <a:spcPct val="100000"/>
              </a:lnSpc>
              <a:spcBef>
                <a:spcPts val="0"/>
              </a:spcBef>
              <a:spcAft>
                <a:spcPts val="0"/>
              </a:spcAft>
              <a:buClrTx/>
              <a:buSzTx/>
              <a:buFontTx/>
              <a:buNone/>
              <a:tabLst/>
              <a:defRPr/>
            </a:pPr>
            <a:endParaRPr lang="en-ZA" b="1" i="0" dirty="0">
              <a:effectLst/>
              <a:latin typeface="Oracle Sans"/>
            </a:endParaRPr>
          </a:p>
          <a:p>
            <a:pPr marL="0" marR="0" lvl="0" indent="0" algn="l" defTabSz="685983" rtl="0" eaLnBrk="1" fontAlgn="auto" latinLnBrk="0" hangingPunct="1">
              <a:lnSpc>
                <a:spcPct val="100000"/>
              </a:lnSpc>
              <a:spcBef>
                <a:spcPts val="0"/>
              </a:spcBef>
              <a:spcAft>
                <a:spcPts val="0"/>
              </a:spcAft>
              <a:buClrTx/>
              <a:buSzTx/>
              <a:buFontTx/>
              <a:buNone/>
              <a:tabLst/>
              <a:defRPr/>
            </a:pPr>
            <a:r>
              <a:rPr lang="en-ZA" b="0" i="0" dirty="0">
                <a:effectLst/>
                <a:latin typeface="Oracle Sans"/>
              </a:rPr>
              <a:t>Form of multi-factor authentication MFA</a:t>
            </a:r>
          </a:p>
          <a:p>
            <a:endParaRPr lang="en-ZA" dirty="0"/>
          </a:p>
          <a:p>
            <a:r>
              <a:rPr lang="en-ZA" sz="1800" dirty="0">
                <a:effectLst/>
                <a:latin typeface="Calibri" panose="020F0502020204030204" pitchFamily="34" charset="0"/>
                <a:ea typeface="Calibri" panose="020F0502020204030204" pitchFamily="34" charset="0"/>
                <a:cs typeface="Times New Roman" panose="02020603050405020304" pitchFamily="18" charset="0"/>
              </a:rPr>
              <a:t>There is an SOD on {GCS2-11} called UP/GC, “Use Password Encryption on iEnabler”</a:t>
            </a:r>
          </a:p>
          <a:p>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ZA" sz="1800" dirty="0">
                <a:effectLst/>
                <a:latin typeface="Calibri" panose="020F0502020204030204" pitchFamily="34" charset="0"/>
                <a:ea typeface="Calibri" panose="020F0502020204030204" pitchFamily="34" charset="0"/>
                <a:cs typeface="Times New Roman" panose="02020603050405020304" pitchFamily="18" charset="0"/>
              </a:rPr>
              <a:t>The default value is “N”o. Alternatives is to use either ”Y”es in order to enforce the password for iEnabler login</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7</a:t>
            </a:fld>
            <a:endParaRPr lang="en-GB" dirty="0"/>
          </a:p>
        </p:txBody>
      </p:sp>
    </p:spTree>
    <p:extLst>
      <p:ext uri="{BB962C8B-B14F-4D97-AF65-F5344CB8AC3E}">
        <p14:creationId xmlns:p14="http://schemas.microsoft.com/office/powerpoint/2010/main" val="111033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lang="en-ZA" b="1" i="0" dirty="0">
                <a:effectLst/>
                <a:latin typeface="Oracle Sans"/>
              </a:rPr>
              <a:t>Username/Pin/Password Authentication</a:t>
            </a:r>
          </a:p>
          <a:p>
            <a:endParaRPr lang="en-ZA" dirty="0"/>
          </a:p>
          <a:p>
            <a:r>
              <a:rPr lang="en-ZA" sz="1800" dirty="0">
                <a:effectLst/>
                <a:latin typeface="Calibri" panose="020F0502020204030204" pitchFamily="34" charset="0"/>
                <a:ea typeface="Calibri" panose="020F0502020204030204" pitchFamily="34" charset="0"/>
                <a:cs typeface="Times New Roman" panose="02020603050405020304" pitchFamily="18" charset="0"/>
              </a:rPr>
              <a:t>There is an SOD on {GCS2-11} called UP/GC, “Use Password Encryption on iEnabler”</a:t>
            </a:r>
          </a:p>
          <a:p>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ZA" sz="1800" dirty="0">
                <a:effectLst/>
                <a:latin typeface="Calibri" panose="020F0502020204030204" pitchFamily="34" charset="0"/>
                <a:ea typeface="Calibri" panose="020F0502020204030204" pitchFamily="34" charset="0"/>
                <a:cs typeface="Times New Roman" panose="02020603050405020304" pitchFamily="18" charset="0"/>
              </a:rPr>
              <a:t>The default value is “N”o. Alternatives is to use either ”Y”es in order to enforce the password for iEnabler login</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8</a:t>
            </a:fld>
            <a:endParaRPr lang="en-GB" dirty="0"/>
          </a:p>
        </p:txBody>
      </p:sp>
    </p:spTree>
    <p:extLst>
      <p:ext uri="{BB962C8B-B14F-4D97-AF65-F5344CB8AC3E}">
        <p14:creationId xmlns:p14="http://schemas.microsoft.com/office/powerpoint/2010/main" val="1945052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1A1816"/>
                </a:solidFill>
                <a:effectLst/>
                <a:latin typeface="Oracle Sans"/>
                <a:hlinkClick r:id="rId3"/>
              </a:rPr>
              <a:t>Secure Sockets Layer (SSL)</a:t>
            </a:r>
            <a:r>
              <a:rPr lang="en-US" b="1" i="0" dirty="0">
                <a:solidFill>
                  <a:srgbClr val="1A1816"/>
                </a:solidFill>
                <a:effectLst/>
                <a:latin typeface="Oracle Sans"/>
              </a:rPr>
              <a:t>, or Hyper-Text Transfer Protocol (HTTPS), </a:t>
            </a:r>
          </a:p>
          <a:p>
            <a:pPr algn="l"/>
            <a:endParaRPr lang="en-US" b="1" i="0" dirty="0">
              <a:solidFill>
                <a:srgbClr val="1A1816"/>
              </a:solidFill>
              <a:effectLst/>
              <a:latin typeface="Oracle Sans"/>
            </a:endParaRPr>
          </a:p>
          <a:p>
            <a:pPr algn="l"/>
            <a:r>
              <a:rPr lang="en-US" b="0" i="0" dirty="0">
                <a:solidFill>
                  <a:srgbClr val="1A1816"/>
                </a:solidFill>
                <a:effectLst/>
                <a:latin typeface="Oracle Sans"/>
              </a:rPr>
              <a:t>Provides an additional level of security to username/password authentication. </a:t>
            </a:r>
          </a:p>
          <a:p>
            <a:pPr algn="l"/>
            <a:endParaRPr lang="en-US" b="0" i="0" dirty="0">
              <a:solidFill>
                <a:srgbClr val="1A1816"/>
              </a:solidFill>
              <a:effectLst/>
              <a:latin typeface="Oracle Sans"/>
            </a:endParaRPr>
          </a:p>
          <a:p>
            <a:pPr algn="l"/>
            <a:r>
              <a:rPr lang="en-US" b="0" i="0" dirty="0">
                <a:solidFill>
                  <a:srgbClr val="1A1816"/>
                </a:solidFill>
                <a:effectLst/>
                <a:latin typeface="Oracle Sans"/>
              </a:rPr>
              <a:t>Because SSL encrypts the data transferred between the client and WebLogic Server, the user ID and password of the user do not flow in the clear. </a:t>
            </a:r>
          </a:p>
          <a:p>
            <a:pPr algn="l"/>
            <a:endParaRPr lang="en-US" b="0" i="0" dirty="0">
              <a:solidFill>
                <a:srgbClr val="1A1816"/>
              </a:solidFill>
              <a:effectLst/>
              <a:latin typeface="Oracle Sans"/>
            </a:endParaRPr>
          </a:p>
          <a:p>
            <a:pPr algn="l"/>
            <a:r>
              <a:rPr lang="en-US" b="0" i="0" dirty="0">
                <a:solidFill>
                  <a:srgbClr val="1A1816"/>
                </a:solidFill>
                <a:effectLst/>
                <a:latin typeface="Oracle Sans"/>
              </a:rPr>
              <a:t>WebLogic Server can authenticate the user without compromising the confidentiality of the user's ID and password.</a:t>
            </a:r>
          </a:p>
          <a:p>
            <a:endParaRPr lang="en-ZA" dirty="0"/>
          </a:p>
          <a:p>
            <a:pPr algn="l"/>
            <a:r>
              <a:rPr lang="en-US" b="1" i="0" dirty="0">
                <a:effectLst/>
                <a:latin typeface="Oracle Sans"/>
              </a:rPr>
              <a:t>Certificate Authentication</a:t>
            </a:r>
          </a:p>
          <a:p>
            <a:pPr algn="l"/>
            <a:endParaRPr lang="en-US" b="0" i="0" dirty="0">
              <a:solidFill>
                <a:srgbClr val="1A1816"/>
              </a:solidFill>
              <a:effectLst/>
              <a:latin typeface="Oracle Sans"/>
            </a:endParaRPr>
          </a:p>
          <a:p>
            <a:pPr algn="l"/>
            <a:r>
              <a:rPr lang="en-US" b="0" i="0" dirty="0">
                <a:solidFill>
                  <a:srgbClr val="1A1816"/>
                </a:solidFill>
                <a:effectLst/>
                <a:latin typeface="Oracle Sans"/>
              </a:rPr>
              <a:t>When an SSL or HTTPS client request is initiated, WebLogic Server responds by presenting its digital certificate to the client. </a:t>
            </a:r>
          </a:p>
          <a:p>
            <a:pPr algn="l"/>
            <a:endParaRPr lang="en-US" b="0" i="0" dirty="0">
              <a:solidFill>
                <a:srgbClr val="1A1816"/>
              </a:solidFill>
              <a:effectLst/>
              <a:latin typeface="Oracle Sans"/>
            </a:endParaRPr>
          </a:p>
          <a:p>
            <a:pPr algn="l"/>
            <a:r>
              <a:rPr lang="en-US" b="0" i="0" dirty="0">
                <a:solidFill>
                  <a:srgbClr val="1A1816"/>
                </a:solidFill>
                <a:effectLst/>
                <a:latin typeface="Oracle Sans"/>
              </a:rPr>
              <a:t>The client then verifies the digital certificate and an SSL connection is established. </a:t>
            </a:r>
          </a:p>
          <a:p>
            <a:pPr algn="l"/>
            <a:endParaRPr lang="en-US" b="0" i="0" dirty="0">
              <a:solidFill>
                <a:srgbClr val="1A1816"/>
              </a:solidFill>
              <a:effectLst/>
              <a:latin typeface="Oracle Sans"/>
            </a:endParaRPr>
          </a:p>
          <a:p>
            <a:pPr algn="l"/>
            <a:r>
              <a:rPr lang="en-US" b="0" i="0" dirty="0">
                <a:solidFill>
                  <a:srgbClr val="1A1816"/>
                </a:solidFill>
                <a:effectLst/>
                <a:latin typeface="Oracle Sans"/>
              </a:rPr>
              <a:t>The digital certificate is issued by an entity (a trusted certificate authority), which validates the identity of WebLogic Server.</a:t>
            </a:r>
          </a:p>
          <a:p>
            <a:pPr algn="l"/>
            <a:endParaRPr lang="en-US" b="0" i="0" dirty="0">
              <a:solidFill>
                <a:srgbClr val="1A1816"/>
              </a:solidFill>
              <a:effectLst/>
              <a:latin typeface="Oracle Sans"/>
            </a:endParaRPr>
          </a:p>
          <a:p>
            <a:pPr algn="l"/>
            <a:r>
              <a:rPr lang="en-US" b="0" i="0" dirty="0">
                <a:solidFill>
                  <a:srgbClr val="1A1816"/>
                </a:solidFill>
                <a:effectLst/>
                <a:latin typeface="Oracle Sans"/>
              </a:rPr>
              <a:t>You can also use </a:t>
            </a:r>
            <a:r>
              <a:rPr lang="en-US" b="0" i="0" dirty="0">
                <a:solidFill>
                  <a:srgbClr val="1A1816"/>
                </a:solidFill>
                <a:effectLst/>
                <a:latin typeface="Oracle Sans"/>
                <a:hlinkClick r:id="rId4"/>
              </a:rPr>
              <a:t>two-way SSL authentication</a:t>
            </a:r>
            <a:r>
              <a:rPr lang="en-US" b="0" i="0" dirty="0">
                <a:solidFill>
                  <a:srgbClr val="1A1816"/>
                </a:solidFill>
                <a:effectLst/>
                <a:latin typeface="Oracle Sans"/>
              </a:rPr>
              <a:t>, a form of mutual authentication. </a:t>
            </a:r>
          </a:p>
          <a:p>
            <a:pPr algn="l"/>
            <a:endParaRPr lang="en-US" b="0" i="0" dirty="0">
              <a:solidFill>
                <a:srgbClr val="1A1816"/>
              </a:solidFill>
              <a:effectLst/>
              <a:latin typeface="Oracle Sans"/>
            </a:endParaRPr>
          </a:p>
          <a:p>
            <a:pPr algn="l"/>
            <a:r>
              <a:rPr lang="en-US" b="0" i="0" dirty="0">
                <a:solidFill>
                  <a:srgbClr val="1A1816"/>
                </a:solidFill>
                <a:effectLst/>
                <a:latin typeface="Oracle Sans"/>
              </a:rPr>
              <a:t>With two-way SSL authentication, both the client and server must present a certificate before the connection thread is enabled between the two. See </a:t>
            </a:r>
            <a:r>
              <a:rPr lang="en-US" b="0" i="0" dirty="0">
                <a:solidFill>
                  <a:srgbClr val="1A1816"/>
                </a:solidFill>
                <a:effectLst/>
                <a:latin typeface="Oracle Sans"/>
                <a:hlinkClick r:id="rId5" tooltip="WebLogic Server supports one-way and two-way SSL authentication."/>
              </a:rPr>
              <a:t>One-way/Two-way SSL Authentication</a:t>
            </a:r>
            <a:r>
              <a:rPr lang="en-US" b="0" i="0" dirty="0">
                <a:solidFill>
                  <a:srgbClr val="1A1816"/>
                </a:solidFill>
                <a:effectLst/>
                <a:latin typeface="Oracle Sans"/>
              </a:rPr>
              <a:t>.</a:t>
            </a:r>
          </a:p>
          <a:p>
            <a:pPr algn="l"/>
            <a:endParaRPr lang="en-US" b="0" i="0" dirty="0">
              <a:solidFill>
                <a:srgbClr val="1A1816"/>
              </a:solidFill>
              <a:effectLst/>
              <a:latin typeface="Oracle Sans"/>
            </a:endParaRPr>
          </a:p>
          <a:p>
            <a:pPr algn="l"/>
            <a:r>
              <a:rPr lang="en-US" dirty="0">
                <a:hlinkClick r:id="rId6"/>
              </a:rPr>
              <a:t>WebLogic Security Service Architecture (oracle.com)</a:t>
            </a:r>
            <a:endParaRPr lang="en-US" b="0" i="0" dirty="0">
              <a:solidFill>
                <a:srgbClr val="1A1816"/>
              </a:solidFill>
              <a:effectLst/>
              <a:latin typeface="Oracle Sans"/>
            </a:endParaRP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9</a:t>
            </a:fld>
            <a:endParaRPr lang="en-GB" dirty="0"/>
          </a:p>
        </p:txBody>
      </p:sp>
    </p:spTree>
    <p:extLst>
      <p:ext uri="{BB962C8B-B14F-4D97-AF65-F5344CB8AC3E}">
        <p14:creationId xmlns:p14="http://schemas.microsoft.com/office/powerpoint/2010/main" val="533102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Technically</a:t>
            </a:r>
          </a:p>
          <a:p>
            <a:endParaRPr lang="en-ZA" dirty="0"/>
          </a:p>
          <a:p>
            <a:r>
              <a:rPr lang="en-US" dirty="0"/>
              <a:t>When an HTTP server wishes to login a Microsoft client, it returns a 401 Unauthorized response to the HTTP request with the WWW-Authorization:Negotiate header. </a:t>
            </a:r>
          </a:p>
          <a:p>
            <a:endParaRPr lang="en-US" dirty="0"/>
          </a:p>
          <a:p>
            <a:r>
              <a:rPr lang="en-US" dirty="0"/>
              <a:t>The browser then contacts the Key Distribution Center (KDC)/Ticket Granting Service (TGS) to obtain a service ticket. </a:t>
            </a:r>
          </a:p>
          <a:p>
            <a:endParaRPr lang="en-US" dirty="0"/>
          </a:p>
          <a:p>
            <a:r>
              <a:rPr lang="en-US" dirty="0"/>
              <a:t>It chooses a special Service Principal Name for the ticket request. The returned ticket is then wrapped in a SPNEGO token which is encoded and sent back to the server using an HTTP request. </a:t>
            </a:r>
          </a:p>
          <a:p>
            <a:endParaRPr lang="en-US" dirty="0"/>
          </a:p>
          <a:p>
            <a:r>
              <a:rPr lang="en-US" dirty="0"/>
              <a:t>The token is unwrapped and the ticket is authenticated. Once authenticated, the page corresponding to the requested URL is returned.</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10</a:t>
            </a:fld>
            <a:endParaRPr lang="en-GB" dirty="0"/>
          </a:p>
        </p:txBody>
      </p:sp>
    </p:spTree>
    <p:extLst>
      <p:ext uri="{BB962C8B-B14F-4D97-AF65-F5344CB8AC3E}">
        <p14:creationId xmlns:p14="http://schemas.microsoft.com/office/powerpoint/2010/main" val="3680732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Technically</a:t>
            </a:r>
          </a:p>
          <a:p>
            <a:endParaRPr lang="en-ZA" dirty="0"/>
          </a:p>
          <a:p>
            <a:r>
              <a:rPr lang="en-US" dirty="0"/>
              <a:t>When an HTTP server wishes to login a Microsoft client, it returns a 401 Unauthorized response to the HTTP request with the WWW-Authorization:Negotiate header. </a:t>
            </a:r>
          </a:p>
          <a:p>
            <a:endParaRPr lang="en-US" dirty="0"/>
          </a:p>
          <a:p>
            <a:r>
              <a:rPr lang="en-US" dirty="0"/>
              <a:t>The browser then contacts the Key Distribution Center (KDC)/Ticket Granting Service (TGS) to obtain a service ticket. </a:t>
            </a:r>
          </a:p>
          <a:p>
            <a:endParaRPr lang="en-US" dirty="0"/>
          </a:p>
          <a:p>
            <a:r>
              <a:rPr lang="en-US" dirty="0"/>
              <a:t>It chooses a special Service Principal Name for the ticket request. The returned ticket is then wrapped in a SPNEGO token which is encoded and sent back to the server using an HTTP request. </a:t>
            </a:r>
          </a:p>
          <a:p>
            <a:endParaRPr lang="en-US" dirty="0"/>
          </a:p>
          <a:p>
            <a:r>
              <a:rPr lang="en-US" dirty="0"/>
              <a:t>The token is unwrapped and the ticket is authenticated. Once authenticated, the page corresponding to the requested URL is returned.</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11</a:t>
            </a:fld>
            <a:endParaRPr lang="en-GB" dirty="0"/>
          </a:p>
        </p:txBody>
      </p:sp>
    </p:spTree>
    <p:extLst>
      <p:ext uri="{BB962C8B-B14F-4D97-AF65-F5344CB8AC3E}">
        <p14:creationId xmlns:p14="http://schemas.microsoft.com/office/powerpoint/2010/main" val="450100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5"/>
              </a:gs>
              <a:gs pos="99000">
                <a:schemeClr val="tx2"/>
              </a:gs>
            </a:gsLst>
            <a:path path="circle">
              <a:fillToRect t="100000" r="100000"/>
            </a:path>
          </a:gradFill>
          <a:ln w="0" cap="flat">
            <a:noFill/>
            <a:prstDash val="solid"/>
            <a:miter/>
          </a:ln>
        </p:spPr>
        <p:txBody>
          <a:bodyPr rtlCol="0" anchor="ctr"/>
          <a:lstStyle/>
          <a:p>
            <a:endParaRPr lang="en-GB" dirty="0"/>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48437018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1" y="0"/>
            <a:ext cx="6864689"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100000">
                <a:schemeClr val="accent5"/>
              </a:gs>
              <a:gs pos="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88875561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tx2"/>
              </a:gs>
              <a:gs pos="65000">
                <a:schemeClr val="accent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3450162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4000">
                <a:schemeClr val="accent3"/>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63782124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3000">
                <a:srgbClr val="5A2F9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46729758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5A2F92"/>
              </a:gs>
              <a:gs pos="100000">
                <a:srgbClr val="E6008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22969944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83713493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D00A54"/>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7856541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F4136"/>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97788357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60088"/>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7883978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04909F-A0E7-4F41-8F6D-DBD0C8513585}"/>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78146302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tx2"/>
              </a:gs>
              <a:gs pos="99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tx2"/>
              </a:gs>
              <a:gs pos="98000">
                <a:schemeClr val="accent2"/>
              </a:gs>
            </a:gsLst>
            <a:path path="circle">
              <a:fillToRect t="100000" r="100000"/>
            </a:path>
          </a:gradFill>
          <a:ln w="0" cap="flat">
            <a:noFill/>
            <a:prstDash val="solid"/>
            <a:miter/>
          </a:ln>
        </p:spPr>
        <p:txBody>
          <a:bodyPr rtlCol="0" anchor="ctr"/>
          <a:lstStyle/>
          <a:p>
            <a:endParaRPr lang="en-GB" dirty="0"/>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1343057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033D88-A303-2CB2-46B2-78748833AFE8}"/>
              </a:ext>
            </a:extLst>
          </p:cNvPr>
          <p:cNvSpPr/>
          <p:nvPr userDrawn="1"/>
        </p:nvSpPr>
        <p:spPr>
          <a:xfrm>
            <a:off x="0" y="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80322029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157CA6-10BD-1DD8-A523-D2C5947776F9}"/>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96710319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880396-0AF5-CC28-24D1-0C99BA8927A5}"/>
              </a:ext>
            </a:extLst>
          </p:cNvPr>
          <p:cNvSpPr/>
          <p:nvPr userDrawn="1"/>
        </p:nvSpPr>
        <p:spPr>
          <a:xfrm>
            <a:off x="0" y="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14588221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900FA3-99B3-B6DE-AF98-EE49E6B426C9}"/>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716309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A9D3D8-B99B-4E1C-F55F-0CD07616AD69}"/>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4031110277"/>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286C9A-0AA7-C6F3-3992-75CB423B589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981863517"/>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DEC03D-6442-F120-9EC4-761FF98AFA95}"/>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91948279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2DEBEA-BF99-0DED-1E1B-DC91C46E29EB}"/>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49111845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8686-8C00-D26F-456C-10FBD0260FA7}"/>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Tree>
    <p:extLst>
      <p:ext uri="{BB962C8B-B14F-4D97-AF65-F5344CB8AC3E}">
        <p14:creationId xmlns:p14="http://schemas.microsoft.com/office/powerpoint/2010/main" val="1936583743"/>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p:nvPr>
        </p:nvSpPr>
        <p:spPr>
          <a:xfrm>
            <a:off x="303213" y="1741596"/>
            <a:ext cx="8532812"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7" name="Title 1">
            <a:extLst>
              <a:ext uri="{FF2B5EF4-FFF2-40B4-BE49-F238E27FC236}">
                <a16:creationId xmlns:a16="http://schemas.microsoft.com/office/drawing/2014/main" id="{CA66B78B-085E-A6EB-0608-D2B29EB86D5B}"/>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75576065"/>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1"/>
              </a:gs>
              <a:gs pos="98000">
                <a:schemeClr val="accent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1"/>
              </a:gs>
              <a:gs pos="98000">
                <a:schemeClr val="accent3"/>
              </a:gs>
            </a:gsLst>
            <a:path path="circle">
              <a:fillToRect t="100000" r="100000"/>
            </a:path>
          </a:gradFill>
          <a:ln w="0" cap="flat">
            <a:noFill/>
            <a:prstDash val="solid"/>
            <a:miter/>
          </a:ln>
        </p:spPr>
        <p:txBody>
          <a:bodyPr rtlCol="0" anchor="ctr"/>
          <a:lstStyle/>
          <a:p>
            <a:endParaRPr lang="en-GB" dirty="0"/>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6593984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p:nvPr>
        </p:nvSpPr>
        <p:spPr>
          <a:xfrm>
            <a:off x="303213" y="1741596"/>
            <a:ext cx="4086225" cy="262720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p:nvPr>
        </p:nvSpPr>
        <p:spPr>
          <a:xfrm>
            <a:off x="4754564" y="1741596"/>
            <a:ext cx="4086225" cy="262720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Box 4">
            <a:extLst>
              <a:ext uri="{FF2B5EF4-FFF2-40B4-BE49-F238E27FC236}">
                <a16:creationId xmlns:a16="http://schemas.microsoft.com/office/drawing/2014/main" id="{BA2A4CAA-1CFB-A72B-F869-43AEE64E19EC}"/>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6" name="Title 1">
            <a:extLst>
              <a:ext uri="{FF2B5EF4-FFF2-40B4-BE49-F238E27FC236}">
                <a16:creationId xmlns:a16="http://schemas.microsoft.com/office/drawing/2014/main" id="{ACD606A7-3A7C-CB38-062D-596D16EFBCA1}"/>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34716781"/>
      </p:ext>
    </p:extLst>
  </p:cSld>
  <p:clrMapOvr>
    <a:masterClrMapping/>
  </p:clrMapOvr>
  <p:extLst>
    <p:ext uri="{DCECCB84-F9BA-43D5-87BE-67443E8EF086}">
      <p15:sldGuideLst xmlns:p15="http://schemas.microsoft.com/office/powerpoint/2012/main">
        <p15:guide id="4" orient="horz" pos="805" userDrawn="1">
          <p15:clr>
            <a:srgbClr val="FBAE40"/>
          </p15:clr>
        </p15:guide>
        <p15:guide id="9" pos="2765" userDrawn="1">
          <p15:clr>
            <a:srgbClr val="FBAE40"/>
          </p15:clr>
        </p15:guide>
        <p15:guide id="10" pos="2991"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p:nvPr>
        </p:nvSpPr>
        <p:spPr>
          <a:xfrm>
            <a:off x="303214" y="1741596"/>
            <a:ext cx="2595562" cy="262720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p:nvPr>
        </p:nvSpPr>
        <p:spPr>
          <a:xfrm>
            <a:off x="3257550" y="1741596"/>
            <a:ext cx="2601913"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p:nvPr>
        </p:nvSpPr>
        <p:spPr>
          <a:xfrm>
            <a:off x="6234112" y="1741596"/>
            <a:ext cx="2601913"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E1DC37D6-7D48-569D-4B98-9CB8CE9E2A5E}"/>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CC475998-2F26-E7C1-96E8-028BD4203618}"/>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92159195"/>
      </p:ext>
    </p:extLst>
  </p:cSld>
  <p:clrMapOvr>
    <a:masterClrMapping/>
  </p:clrMapOvr>
  <p:extLst>
    <p:ext uri="{DCECCB84-F9BA-43D5-87BE-67443E8EF086}">
      <p15:sldGuideLst xmlns:p15="http://schemas.microsoft.com/office/powerpoint/2012/main">
        <p15:guide id="4" orient="horz" pos="805" userDrawn="1">
          <p15:clr>
            <a:srgbClr val="FBAE40"/>
          </p15:clr>
        </p15:guide>
        <p15:guide id="11" pos="1826" userDrawn="1">
          <p15:clr>
            <a:srgbClr val="FBAE40"/>
          </p15:clr>
        </p15:guide>
        <p15:guide id="12" pos="2052" userDrawn="1">
          <p15:clr>
            <a:srgbClr val="FBAE40"/>
          </p15:clr>
        </p15:guide>
        <p15:guide id="13" pos="3691" userDrawn="1">
          <p15:clr>
            <a:srgbClr val="FBAE40"/>
          </p15:clr>
        </p15:guide>
        <p15:guide id="14" pos="3921"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p:nvPr>
        </p:nvSpPr>
        <p:spPr>
          <a:xfrm>
            <a:off x="303214" y="1741596"/>
            <a:ext cx="1857374"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p:nvPr>
        </p:nvSpPr>
        <p:spPr>
          <a:xfrm>
            <a:off x="2525713" y="1741596"/>
            <a:ext cx="1849435"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p:nvPr>
        </p:nvSpPr>
        <p:spPr>
          <a:xfrm>
            <a:off x="4754564" y="1741596"/>
            <a:ext cx="1849436"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B53A7BC6-EC36-926F-E788-74B288263199}"/>
              </a:ext>
            </a:extLst>
          </p:cNvPr>
          <p:cNvSpPr>
            <a:spLocks noGrp="1"/>
          </p:cNvSpPr>
          <p:nvPr>
            <p:ph sz="quarter" idx="13"/>
          </p:nvPr>
        </p:nvSpPr>
        <p:spPr>
          <a:xfrm>
            <a:off x="6983416" y="1741596"/>
            <a:ext cx="1849436"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9" name="Title 1">
            <a:extLst>
              <a:ext uri="{FF2B5EF4-FFF2-40B4-BE49-F238E27FC236}">
                <a16:creationId xmlns:a16="http://schemas.microsoft.com/office/drawing/2014/main" id="{F7E015B9-F2C3-31B3-E753-6667BDFBCF9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00039603"/>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p:nvPr>
        </p:nvSpPr>
        <p:spPr>
          <a:xfrm>
            <a:off x="303213" y="1649788"/>
            <a:ext cx="8532811"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p:nvPr>
        </p:nvSpPr>
        <p:spPr>
          <a:xfrm>
            <a:off x="303213" y="3201026"/>
            <a:ext cx="8532811"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1">
            <a:extLst>
              <a:ext uri="{FF2B5EF4-FFF2-40B4-BE49-F238E27FC236}">
                <a16:creationId xmlns:a16="http://schemas.microsoft.com/office/drawing/2014/main" id="{8AB98FEA-A9D2-E0AF-6803-020C79CAAD6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363376837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p:nvPr>
        </p:nvSpPr>
        <p:spPr>
          <a:xfrm>
            <a:off x="303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p:nvPr>
        </p:nvSpPr>
        <p:spPr>
          <a:xfrm>
            <a:off x="303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5">
            <a:extLst>
              <a:ext uri="{FF2B5EF4-FFF2-40B4-BE49-F238E27FC236}">
                <a16:creationId xmlns:a16="http://schemas.microsoft.com/office/drawing/2014/main" id="{596FBC1E-3C5C-5E65-C630-954E2D14A86A}"/>
              </a:ext>
            </a:extLst>
          </p:cNvPr>
          <p:cNvSpPr>
            <a:spLocks noGrp="1"/>
          </p:cNvSpPr>
          <p:nvPr>
            <p:ph sz="quarter" idx="18"/>
          </p:nvPr>
        </p:nvSpPr>
        <p:spPr>
          <a:xfrm>
            <a:off x="4748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5">
            <a:extLst>
              <a:ext uri="{FF2B5EF4-FFF2-40B4-BE49-F238E27FC236}">
                <a16:creationId xmlns:a16="http://schemas.microsoft.com/office/drawing/2014/main" id="{98A2E827-DAB5-3E92-E626-C4DDCECC2FE7}"/>
              </a:ext>
            </a:extLst>
          </p:cNvPr>
          <p:cNvSpPr>
            <a:spLocks noGrp="1"/>
          </p:cNvSpPr>
          <p:nvPr>
            <p:ph sz="quarter" idx="19"/>
          </p:nvPr>
        </p:nvSpPr>
        <p:spPr>
          <a:xfrm>
            <a:off x="4748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1">
            <a:extLst>
              <a:ext uri="{FF2B5EF4-FFF2-40B4-BE49-F238E27FC236}">
                <a16:creationId xmlns:a16="http://schemas.microsoft.com/office/drawing/2014/main" id="{AF99843B-522C-BCBA-F40B-AD78E6A215F5}"/>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71153509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p:nvPr>
        </p:nvSpPr>
        <p:spPr>
          <a:xfrm>
            <a:off x="2888571"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303214" y="1277939"/>
            <a:ext cx="2222499"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AD530D00-6278-2EC6-12A4-66FC31C9378C}"/>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178998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p:nvPr>
        </p:nvSpPr>
        <p:spPr>
          <a:xfrm>
            <a:off x="303213"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6604000" y="1277939"/>
            <a:ext cx="2232025"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8FFA3A3A-0451-D259-B28D-A1C5A952CF2F}"/>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88850557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09700D5-7B94-ED9D-5DF8-1BAF59B0A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759" y="1729082"/>
            <a:ext cx="1940482" cy="1690098"/>
          </a:xfrm>
          <a:prstGeom prst="rect">
            <a:avLst/>
          </a:prstGeom>
        </p:spPr>
      </p:pic>
    </p:spTree>
    <p:extLst>
      <p:ext uri="{BB962C8B-B14F-4D97-AF65-F5344CB8AC3E}">
        <p14:creationId xmlns:p14="http://schemas.microsoft.com/office/powerpoint/2010/main" val="4034230249"/>
      </p:ext>
    </p:extLst>
  </p:cSld>
  <p:clrMapOvr>
    <a:masterClrMapping/>
  </p:clrMapOvr>
  <p:extLst>
    <p:ext uri="{DCECCB84-F9BA-43D5-87BE-67443E8EF086}">
      <p15:sldGuideLst xmlns:p15="http://schemas.microsoft.com/office/powerpoint/2012/main">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5A2F92"/>
              </a:gs>
              <a:gs pos="97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44000">
                <a:srgbClr val="5A2F92"/>
              </a:gs>
              <a:gs pos="97000">
                <a:schemeClr val="accent1"/>
              </a:gs>
            </a:gsLst>
            <a:path path="circle">
              <a:fillToRect t="100000" r="100000"/>
            </a:path>
          </a:gradFill>
          <a:ln w="0" cap="flat">
            <a:noFill/>
            <a:prstDash val="solid"/>
            <a:miter/>
          </a:ln>
        </p:spPr>
        <p:txBody>
          <a:bodyPr rtlCol="0" anchor="ctr"/>
          <a:lstStyle/>
          <a:p>
            <a:endParaRPr lang="en-GB" dirty="0"/>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364335107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E60088"/>
              </a:gs>
              <a:gs pos="100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4000">
                <a:srgbClr val="E60088"/>
              </a:gs>
              <a:gs pos="100000">
                <a:srgbClr val="5A2F92"/>
              </a:gs>
            </a:gsLst>
            <a:path path="circle">
              <a:fillToRect t="100000" r="100000"/>
            </a:path>
          </a:gradFill>
          <a:ln w="0" cap="flat">
            <a:noFill/>
            <a:prstDash val="solid"/>
            <a:miter/>
          </a:ln>
        </p:spPr>
        <p:txBody>
          <a:bodyPr rtlCol="0" anchor="ctr"/>
          <a:lstStyle/>
          <a:p>
            <a:endParaRPr lang="en-GB" dirty="0"/>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23530216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A6CE3C"/>
              </a:gs>
              <a:gs pos="19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00000">
                <a:srgbClr val="A6CE3C"/>
              </a:gs>
              <a:gs pos="0">
                <a:schemeClr val="accent4"/>
              </a:gs>
            </a:gsLst>
            <a:path path="circle">
              <a:fillToRect t="100000" r="100000"/>
            </a:path>
          </a:gradFill>
          <a:ln w="0" cap="flat">
            <a:noFill/>
            <a:prstDash val="solid"/>
            <a:miter/>
          </a:ln>
        </p:spPr>
        <p:txBody>
          <a:bodyPr rtlCol="0" anchor="ctr"/>
          <a:lstStyle/>
          <a:p>
            <a:endParaRPr lang="en-GB" dirty="0"/>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70305733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D00A54"/>
              </a:gs>
            </a:gsLst>
            <a:path path="circle">
              <a:fillToRect t="100000" r="100000"/>
            </a:path>
          </a:gradFill>
          <a:ln w="0" cap="flat">
            <a:noFill/>
            <a:prstDash val="solid"/>
            <a:miter/>
          </a:ln>
        </p:spPr>
        <p:txBody>
          <a:bodyPr rtlCol="0" anchor="ctr"/>
          <a:lstStyle/>
          <a:p>
            <a:endParaRPr lang="en-GB" dirty="0"/>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5059446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F04C23"/>
              </a:gs>
            </a:gsLst>
            <a:path path="circle">
              <a:fillToRect t="100000" r="100000"/>
            </a:path>
          </a:gradFill>
          <a:ln w="0" cap="flat">
            <a:noFill/>
            <a:prstDash val="solid"/>
            <a:miter/>
          </a:ln>
        </p:spPr>
        <p:txBody>
          <a:bodyPr rtlCol="0" anchor="ctr"/>
          <a:lstStyle/>
          <a:p>
            <a:endParaRPr lang="en-GB" dirty="0"/>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153866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7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E60088"/>
              </a:gs>
            </a:gsLst>
            <a:path path="circle">
              <a:fillToRect t="100000" r="100000"/>
            </a:path>
          </a:gradFill>
          <a:ln w="0" cap="flat">
            <a:noFill/>
            <a:prstDash val="solid"/>
            <a:miter/>
          </a:ln>
        </p:spPr>
        <p:txBody>
          <a:bodyPr rtlCol="0" anchor="ctr"/>
          <a:lstStyle/>
          <a:p>
            <a:endParaRPr lang="en-GB" dirty="0"/>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3398662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4.sv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6.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image" Target="../media/image3.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image" Target="../media/image6.svg"/><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image" Target="../media/image5.png"/><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22908DA-2C9B-7903-B59E-556389996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7804638" y="307499"/>
            <a:ext cx="1031388" cy="670401"/>
          </a:xfrm>
          <a:prstGeom prst="rect">
            <a:avLst/>
          </a:prstGeom>
        </p:spPr>
      </p:pic>
      <p:pic>
        <p:nvPicPr>
          <p:cNvPr id="10" name="Graphic 9">
            <a:extLst>
              <a:ext uri="{FF2B5EF4-FFF2-40B4-BE49-F238E27FC236}">
                <a16:creationId xmlns:a16="http://schemas.microsoft.com/office/drawing/2014/main" id="{1D960EE8-BD84-2422-3BAD-086D20F5BC4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03213" y="4778644"/>
            <a:ext cx="8532000" cy="67746"/>
          </a:xfrm>
          <a:prstGeom prst="rect">
            <a:avLst/>
          </a:prstGeom>
        </p:spPr>
      </p:pic>
      <p:sp>
        <p:nvSpPr>
          <p:cNvPr id="11" name="TextBox 10">
            <a:extLst>
              <a:ext uri="{FF2B5EF4-FFF2-40B4-BE49-F238E27FC236}">
                <a16:creationId xmlns:a16="http://schemas.microsoft.com/office/drawing/2014/main" id="{86FDD5C0-3687-FA8A-356D-B88FA3D9103C}"/>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(www.adaptit.com). All rights reserved.</a:t>
            </a:r>
            <a:endParaRPr lang="en-ZA" sz="600" dirty="0">
              <a:solidFill>
                <a:schemeClr val="accent6"/>
              </a:solidFill>
              <a:latin typeface="+mn-lt"/>
              <a:cs typeface="Calibri Light" panose="020F0302020204030204" pitchFamily="34" charset="0"/>
            </a:endParaRPr>
          </a:p>
        </p:txBody>
      </p:sp>
      <p:sp>
        <p:nvSpPr>
          <p:cNvPr id="13" name="Rectangle 12">
            <a:extLst>
              <a:ext uri="{FF2B5EF4-FFF2-40B4-BE49-F238E27FC236}">
                <a16:creationId xmlns:a16="http://schemas.microsoft.com/office/drawing/2014/main" id="{33A1D083-3347-7DAB-CAF3-D30C107C3526}"/>
              </a:ext>
            </a:extLst>
          </p:cNvPr>
          <p:cNvSpPr/>
          <p:nvPr userDrawn="1"/>
        </p:nvSpPr>
        <p:spPr>
          <a:xfrm>
            <a:off x="9353405" y="0"/>
            <a:ext cx="593313" cy="593313"/>
          </a:xfrm>
          <a:prstGeom prst="rect">
            <a:avLst/>
          </a:prstGeom>
          <a:solidFill>
            <a:srgbClr val="FBAD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BB8E1F41-7CD6-F962-0176-50F39BBB4CFD}"/>
              </a:ext>
            </a:extLst>
          </p:cNvPr>
          <p:cNvSpPr/>
          <p:nvPr userDrawn="1"/>
        </p:nvSpPr>
        <p:spPr>
          <a:xfrm>
            <a:off x="9353405" y="650550"/>
            <a:ext cx="593313" cy="593313"/>
          </a:xfrm>
          <a:prstGeom prst="rect">
            <a:avLst/>
          </a:prstGeom>
          <a:solidFill>
            <a:srgbClr val="F04C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30A1B983-6ECD-3B21-D0AC-1BE2C5C9CDFD}"/>
              </a:ext>
            </a:extLst>
          </p:cNvPr>
          <p:cNvSpPr/>
          <p:nvPr userDrawn="1"/>
        </p:nvSpPr>
        <p:spPr>
          <a:xfrm>
            <a:off x="9353405" y="1301100"/>
            <a:ext cx="593313" cy="593313"/>
          </a:xfrm>
          <a:prstGeom prst="rect">
            <a:avLst/>
          </a:prstGeom>
          <a:solidFill>
            <a:srgbClr val="A6CE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9D81D1B3-3B50-2D70-4C3E-40F68D9132DD}"/>
              </a:ext>
            </a:extLst>
          </p:cNvPr>
          <p:cNvSpPr/>
          <p:nvPr userDrawn="1"/>
        </p:nvSpPr>
        <p:spPr>
          <a:xfrm>
            <a:off x="9353405" y="1951650"/>
            <a:ext cx="593313" cy="593313"/>
          </a:xfrm>
          <a:prstGeom prst="rect">
            <a:avLst/>
          </a:prstGeom>
          <a:solidFill>
            <a:srgbClr val="E600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44D7CB7E-54F8-A48D-9133-C52BC8605F60}"/>
              </a:ext>
            </a:extLst>
          </p:cNvPr>
          <p:cNvSpPr/>
          <p:nvPr userDrawn="1"/>
        </p:nvSpPr>
        <p:spPr>
          <a:xfrm>
            <a:off x="9353405" y="2602200"/>
            <a:ext cx="593313" cy="593313"/>
          </a:xfrm>
          <a:prstGeom prst="rect">
            <a:avLst/>
          </a:prstGeom>
          <a:solidFill>
            <a:srgbClr val="D00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CD698541-3164-95AC-B81A-94CFA81A8C1B}"/>
              </a:ext>
            </a:extLst>
          </p:cNvPr>
          <p:cNvSpPr/>
          <p:nvPr userDrawn="1"/>
        </p:nvSpPr>
        <p:spPr>
          <a:xfrm>
            <a:off x="9353405" y="3252751"/>
            <a:ext cx="593313" cy="593313"/>
          </a:xfrm>
          <a:prstGeom prst="rect">
            <a:avLst/>
          </a:prstGeom>
          <a:solidFill>
            <a:srgbClr val="5A2F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21321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64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805" userDrawn="1">
          <p15:clr>
            <a:srgbClr val="F26B43"/>
          </p15:clr>
        </p15:guide>
        <p15:guide id="10" orient="horz" pos="1780" userDrawn="1">
          <p15:clr>
            <a:srgbClr val="F26B43"/>
          </p15:clr>
        </p15:guide>
        <p15:guide id="11" orient="horz" pos="616" userDrawn="1">
          <p15:clr>
            <a:srgbClr val="F26B43"/>
          </p15:clr>
        </p15:guide>
        <p15:guide id="12" orient="horz" pos="584" userDrawn="1">
          <p15:clr>
            <a:srgbClr val="F26B43"/>
          </p15:clr>
        </p15:guide>
        <p15:guide id="13" orient="horz" pos="486" userDrawn="1">
          <p15:clr>
            <a:srgbClr val="F26B43"/>
          </p15:clr>
        </p15:guide>
        <p15:guide id="14" orient="horz" pos="460" userDrawn="1">
          <p15:clr>
            <a:srgbClr val="F26B43"/>
          </p15:clr>
        </p15:guide>
        <p15:guide id="15" orient="horz" pos="436" userDrawn="1">
          <p15:clr>
            <a:srgbClr val="F26B43"/>
          </p15:clr>
        </p15:guide>
        <p15:guide id="16" orient="horz" pos="310" userDrawn="1">
          <p15:clr>
            <a:srgbClr val="F26B43"/>
          </p15:clr>
        </p15:guide>
        <p15:guide id="17" orient="horz" pos="2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5681211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439662733"/>
      </p:ext>
    </p:extLst>
  </p:cSld>
  <p:clrMap bg1="lt1" tx1="dk1" bg2="lt2" tx2="dk2" accent1="accent1" accent2="accent2" accent3="accent3" accent4="accent4" accent5="accent5" accent6="accent6" hlink="hlink" folHlink="folHlink"/>
  <p:sldLayoutIdLst>
    <p:sldLayoutId id="214748368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8.xml"/><Relationship Id="rId5" Type="http://schemas.openxmlformats.org/officeDocument/2006/relationships/image" Target="../media/image25.pn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hyperlink" Target="https://jwt.io/" TargetMode="External"/><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8.xml"/><Relationship Id="rId5" Type="http://schemas.openxmlformats.org/officeDocument/2006/relationships/image" Target="../media/image27.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8.xml"/><Relationship Id="rId5" Type="http://schemas.openxmlformats.org/officeDocument/2006/relationships/image" Target="../media/image27.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8.xml"/><Relationship Id="rId5" Type="http://schemas.openxmlformats.org/officeDocument/2006/relationships/image" Target="../media/image29.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8.xml"/><Relationship Id="rId5" Type="http://schemas.openxmlformats.org/officeDocument/2006/relationships/image" Target="../media/image31.jpe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8.xml"/><Relationship Id="rId5" Type="http://schemas.openxmlformats.org/officeDocument/2006/relationships/image" Target="../media/image33.pn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8.xml"/><Relationship Id="rId5" Type="http://schemas.openxmlformats.org/officeDocument/2006/relationships/image" Target="../media/image33.pn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8.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15.gif"/><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gif"/></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5.gif"/></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15.gif"/><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AF3B7AD-0116-EA00-7D28-DA29D91FAF95}"/>
              </a:ext>
            </a:extLst>
          </p:cNvPr>
          <p:cNvSpPr>
            <a:spLocks noGrp="1"/>
          </p:cNvSpPr>
          <p:nvPr>
            <p:ph type="title"/>
          </p:nvPr>
        </p:nvSpPr>
        <p:spPr/>
        <p:txBody>
          <a:bodyPr/>
          <a:lstStyle/>
          <a:p>
            <a:r>
              <a:rPr lang="en-GB" dirty="0"/>
              <a:t>Single Sign-On Authentication</a:t>
            </a:r>
          </a:p>
        </p:txBody>
      </p:sp>
      <p:sp>
        <p:nvSpPr>
          <p:cNvPr id="15" name="Text Placeholder 14">
            <a:extLst>
              <a:ext uri="{FF2B5EF4-FFF2-40B4-BE49-F238E27FC236}">
                <a16:creationId xmlns:a16="http://schemas.microsoft.com/office/drawing/2014/main" id="{5D915FD3-826B-4638-FBDB-18379D2A368C}"/>
              </a:ext>
            </a:extLst>
          </p:cNvPr>
          <p:cNvSpPr>
            <a:spLocks noGrp="1"/>
          </p:cNvSpPr>
          <p:nvPr>
            <p:ph type="body" sz="quarter" idx="11"/>
          </p:nvPr>
        </p:nvSpPr>
        <p:spPr/>
        <p:txBody>
          <a:bodyPr/>
          <a:lstStyle/>
          <a:p>
            <a:r>
              <a:rPr lang="en-GB" dirty="0"/>
              <a:t>Integration with Microsoft Active Directory</a:t>
            </a:r>
          </a:p>
        </p:txBody>
      </p:sp>
    </p:spTree>
    <p:extLst>
      <p:ext uri="{BB962C8B-B14F-4D97-AF65-F5344CB8AC3E}">
        <p14:creationId xmlns:p14="http://schemas.microsoft.com/office/powerpoint/2010/main" val="2092356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C341-504F-57AC-A5E8-FC0AC2457E9B}"/>
              </a:ext>
            </a:extLst>
          </p:cNvPr>
          <p:cNvSpPr>
            <a:spLocks noGrp="1"/>
          </p:cNvSpPr>
          <p:nvPr>
            <p:ph type="title"/>
          </p:nvPr>
        </p:nvSpPr>
        <p:spPr/>
        <p:txBody>
          <a:bodyPr/>
          <a:lstStyle/>
          <a:p>
            <a:r>
              <a:rPr lang="en-US" strike="sngStrike" dirty="0"/>
              <a:t>The Traditional Approach</a:t>
            </a:r>
            <a:endParaRPr lang="en-GB" dirty="0"/>
          </a:p>
        </p:txBody>
      </p:sp>
      <p:pic>
        <p:nvPicPr>
          <p:cNvPr id="5" name="Picture 2">
            <a:extLst>
              <a:ext uri="{FF2B5EF4-FFF2-40B4-BE49-F238E27FC236}">
                <a16:creationId xmlns:a16="http://schemas.microsoft.com/office/drawing/2014/main" id="{4ECB1F80-0A21-0711-DC65-DB35668C4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43533"/>
            <a:ext cx="699460" cy="6994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17B8FF3-EEF3-BA4B-35BC-7A771365EB61}"/>
              </a:ext>
            </a:extLst>
          </p:cNvPr>
          <p:cNvSpPr txBox="1"/>
          <p:nvPr/>
        </p:nvSpPr>
        <p:spPr>
          <a:xfrm>
            <a:off x="2781300" y="1403191"/>
            <a:ext cx="4572000" cy="3139321"/>
          </a:xfrm>
          <a:prstGeom prst="rect">
            <a:avLst/>
          </a:prstGeom>
          <a:noFill/>
        </p:spPr>
        <p:txBody>
          <a:bodyPr wrap="square">
            <a:spAutoFit/>
          </a:bodyPr>
          <a:lstStyle/>
          <a:p>
            <a:pPr algn="ctr"/>
            <a:r>
              <a:rPr lang="en-US" dirty="0"/>
              <a:t>We are currently developing</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for Authentication</a:t>
            </a:r>
            <a:endParaRPr lang="en-ZA" dirty="0"/>
          </a:p>
        </p:txBody>
      </p:sp>
      <p:pic>
        <p:nvPicPr>
          <p:cNvPr id="7" name="Picture 10">
            <a:extLst>
              <a:ext uri="{FF2B5EF4-FFF2-40B4-BE49-F238E27FC236}">
                <a16:creationId xmlns:a16="http://schemas.microsoft.com/office/drawing/2014/main" id="{928AE786-863F-8DCE-1AFA-AE1655A667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8026" y="1766669"/>
            <a:ext cx="3618547" cy="241236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A3BBA634-CF64-61F1-6AA3-2EFD5847B3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53" y="222597"/>
            <a:ext cx="3131028" cy="4703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644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C341-504F-57AC-A5E8-FC0AC2457E9B}"/>
              </a:ext>
            </a:extLst>
          </p:cNvPr>
          <p:cNvSpPr>
            <a:spLocks noGrp="1"/>
          </p:cNvSpPr>
          <p:nvPr>
            <p:ph type="title"/>
          </p:nvPr>
        </p:nvSpPr>
        <p:spPr/>
        <p:txBody>
          <a:bodyPr/>
          <a:lstStyle/>
          <a:p>
            <a:r>
              <a:rPr lang="en-US" dirty="0"/>
              <a:t>Web Browsers and HTTP Clients – Seamless 3</a:t>
            </a:r>
            <a:r>
              <a:rPr lang="en-US" baseline="30000" dirty="0"/>
              <a:t>rd</a:t>
            </a:r>
            <a:r>
              <a:rPr lang="en-US" dirty="0"/>
              <a:t> Party iEnabler Authentication</a:t>
            </a:r>
            <a:endParaRPr lang="en-GB" dirty="0"/>
          </a:p>
        </p:txBody>
      </p:sp>
      <p:sp>
        <p:nvSpPr>
          <p:cNvPr id="4" name="TextBox 3">
            <a:extLst>
              <a:ext uri="{FF2B5EF4-FFF2-40B4-BE49-F238E27FC236}">
                <a16:creationId xmlns:a16="http://schemas.microsoft.com/office/drawing/2014/main" id="{DDF26A75-F259-DCDE-A289-15393BF0720B}"/>
              </a:ext>
            </a:extLst>
          </p:cNvPr>
          <p:cNvSpPr txBox="1"/>
          <p:nvPr/>
        </p:nvSpPr>
        <p:spPr>
          <a:xfrm>
            <a:off x="505895" y="1361791"/>
            <a:ext cx="8226895" cy="3785652"/>
          </a:xfrm>
          <a:prstGeom prst="rect">
            <a:avLst/>
          </a:prstGeom>
          <a:noFill/>
        </p:spPr>
        <p:txBody>
          <a:bodyPr wrap="square">
            <a:spAutoFit/>
          </a:bodyPr>
          <a:lstStyle/>
          <a:p>
            <a:pPr marL="285750" indent="-285750">
              <a:buFont typeface="Arial" panose="020B0604020202020204" pitchFamily="34" charset="0"/>
              <a:buChar char="•"/>
            </a:pPr>
            <a:r>
              <a:rPr lang="en-ZA" sz="1600" b="0" i="0" dirty="0">
                <a:solidFill>
                  <a:srgbClr val="1A1816"/>
                </a:solidFill>
                <a:effectLst/>
              </a:rPr>
              <a:t>JSON Web Token</a:t>
            </a:r>
          </a:p>
          <a:p>
            <a:pPr marL="285750" indent="-285750">
              <a:buFont typeface="Arial" panose="020B0604020202020204" pitchFamily="34" charset="0"/>
              <a:buChar char="•"/>
            </a:pPr>
            <a:endParaRPr lang="en-US" sz="1600" b="0" i="0" dirty="0">
              <a:solidFill>
                <a:srgbClr val="1A1816"/>
              </a:solidFill>
              <a:effectLst/>
            </a:endParaRPr>
          </a:p>
          <a:p>
            <a:pPr marL="285750" indent="-285750">
              <a:buFont typeface="Arial" panose="020B0604020202020204" pitchFamily="34" charset="0"/>
              <a:buChar char="•"/>
            </a:pPr>
            <a:r>
              <a:rPr lang="en-US" sz="1600" b="0" i="0" dirty="0">
                <a:solidFill>
                  <a:srgbClr val="1A1816"/>
                </a:solidFill>
                <a:effectLst/>
              </a:rPr>
              <a:t>A JSON web token(JWT) is JSON Object which is used to securely transfer information over the web(between two parties). It can be used for an authentication system and can also be used for information exchange.</a:t>
            </a:r>
          </a:p>
          <a:p>
            <a:pPr marL="285750" indent="-285750">
              <a:buFont typeface="Arial" panose="020B0604020202020204" pitchFamily="34" charset="0"/>
              <a:buChar char="•"/>
            </a:pPr>
            <a:endParaRPr lang="en-US" sz="1600" b="0" i="0" dirty="0">
              <a:solidFill>
                <a:srgbClr val="1A1816"/>
              </a:solidFill>
              <a:effectLst/>
            </a:endParaRPr>
          </a:p>
          <a:p>
            <a:pPr marL="285750" indent="-285750">
              <a:buFont typeface="Arial" panose="020B0604020202020204" pitchFamily="34" charset="0"/>
              <a:buChar char="•"/>
            </a:pPr>
            <a:r>
              <a:rPr lang="en-US" sz="1600" b="0" i="0" dirty="0">
                <a:solidFill>
                  <a:srgbClr val="1A1816"/>
                </a:solidFill>
                <a:effectLst/>
              </a:rPr>
              <a:t>This function receives a JSON Web Token (JWT) containing the student’s student number and a timestamp</a:t>
            </a:r>
          </a:p>
          <a:p>
            <a:pPr marL="285750" indent="-285750">
              <a:buFont typeface="Arial" panose="020B0604020202020204" pitchFamily="34" charset="0"/>
              <a:buChar char="•"/>
            </a:pPr>
            <a:endParaRPr lang="en-US" sz="1600" b="0" i="0" dirty="0">
              <a:solidFill>
                <a:srgbClr val="1A1816"/>
              </a:solidFill>
              <a:effectLst/>
            </a:endParaRPr>
          </a:p>
          <a:p>
            <a:pPr marL="285750" indent="-285750">
              <a:buFont typeface="Arial" panose="020B0604020202020204" pitchFamily="34" charset="0"/>
              <a:buChar char="•"/>
            </a:pPr>
            <a:r>
              <a:rPr lang="en-US" sz="1600" b="0" i="0" dirty="0">
                <a:solidFill>
                  <a:srgbClr val="1A1816"/>
                </a:solidFill>
                <a:effectLst/>
              </a:rPr>
              <a:t>The private key for Signing and Verifying the JWT token is stored in Integrator {GCS2-11} for S4/GC.</a:t>
            </a:r>
          </a:p>
          <a:p>
            <a:pPr marL="285750" indent="-285750">
              <a:buFont typeface="Arial" panose="020B0604020202020204" pitchFamily="34" charset="0"/>
              <a:buChar char="•"/>
            </a:pPr>
            <a:endParaRPr lang="en-ZA" sz="1600" b="0" i="0" dirty="0">
              <a:solidFill>
                <a:srgbClr val="1A1816"/>
              </a:solidFill>
              <a:effectLst/>
            </a:endParaRPr>
          </a:p>
          <a:p>
            <a:pPr marL="285750" indent="-285750">
              <a:buFont typeface="Arial" panose="020B0604020202020204" pitchFamily="34" charset="0"/>
              <a:buChar char="•"/>
            </a:pPr>
            <a:endParaRPr lang="en-ZA" sz="1600" dirty="0">
              <a:solidFill>
                <a:srgbClr val="1A1816"/>
              </a:solidFill>
            </a:endParaRPr>
          </a:p>
          <a:p>
            <a:pPr marL="285750" indent="-285750">
              <a:buFont typeface="Arial" panose="020B0604020202020204" pitchFamily="34" charset="0"/>
              <a:buChar char="•"/>
            </a:pPr>
            <a:endParaRPr lang="en-ZA" sz="1600" dirty="0"/>
          </a:p>
          <a:p>
            <a:pPr marL="285750" indent="-285750" algn="l">
              <a:buFont typeface="Arial" panose="020B0604020202020204" pitchFamily="34" charset="0"/>
              <a:buChar char="•"/>
            </a:pPr>
            <a:endParaRPr lang="en-US" sz="1600" b="0" i="0" dirty="0">
              <a:solidFill>
                <a:srgbClr val="1A1816"/>
              </a:solidFill>
              <a:effectLst/>
              <a:latin typeface="Oracle Sans"/>
            </a:endParaRPr>
          </a:p>
        </p:txBody>
      </p:sp>
      <p:pic>
        <p:nvPicPr>
          <p:cNvPr id="5" name="Picture 2">
            <a:extLst>
              <a:ext uri="{FF2B5EF4-FFF2-40B4-BE49-F238E27FC236}">
                <a16:creationId xmlns:a16="http://schemas.microsoft.com/office/drawing/2014/main" id="{4ECB1F80-0A21-0711-DC65-DB35668C4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43533"/>
            <a:ext cx="699460" cy="6994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CF7BE65-8C56-C271-06FB-08E47B222A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479" y="3734118"/>
            <a:ext cx="530546" cy="79692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a:extLst>
              <a:ext uri="{FF2B5EF4-FFF2-40B4-BE49-F238E27FC236}">
                <a16:creationId xmlns:a16="http://schemas.microsoft.com/office/drawing/2014/main" id="{9BD0A86A-06A9-A8C6-3AED-74EE241A29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3585" y="388286"/>
            <a:ext cx="833967" cy="24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763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C341-504F-57AC-A5E8-FC0AC2457E9B}"/>
              </a:ext>
            </a:extLst>
          </p:cNvPr>
          <p:cNvSpPr>
            <a:spLocks noGrp="1"/>
          </p:cNvSpPr>
          <p:nvPr>
            <p:ph type="title"/>
          </p:nvPr>
        </p:nvSpPr>
        <p:spPr/>
        <p:txBody>
          <a:bodyPr/>
          <a:lstStyle/>
          <a:p>
            <a:r>
              <a:rPr lang="en-US" dirty="0"/>
              <a:t>Web Browsers and HTTP Clients – Seamless 3</a:t>
            </a:r>
            <a:r>
              <a:rPr lang="en-US" baseline="30000" dirty="0"/>
              <a:t>rd</a:t>
            </a:r>
            <a:r>
              <a:rPr lang="en-US" dirty="0"/>
              <a:t> Party iEnabler Authentication</a:t>
            </a:r>
            <a:endParaRPr lang="en-GB" dirty="0"/>
          </a:p>
        </p:txBody>
      </p:sp>
      <p:sp>
        <p:nvSpPr>
          <p:cNvPr id="4" name="TextBox 3">
            <a:extLst>
              <a:ext uri="{FF2B5EF4-FFF2-40B4-BE49-F238E27FC236}">
                <a16:creationId xmlns:a16="http://schemas.microsoft.com/office/drawing/2014/main" id="{DDF26A75-F259-DCDE-A289-15393BF0720B}"/>
              </a:ext>
            </a:extLst>
          </p:cNvPr>
          <p:cNvSpPr txBox="1"/>
          <p:nvPr/>
        </p:nvSpPr>
        <p:spPr>
          <a:xfrm>
            <a:off x="505895" y="1361791"/>
            <a:ext cx="8226895" cy="3323987"/>
          </a:xfrm>
          <a:prstGeom prst="rect">
            <a:avLst/>
          </a:prstGeom>
          <a:noFill/>
        </p:spPr>
        <p:txBody>
          <a:bodyPr wrap="square">
            <a:spAutoFit/>
          </a:bodyPr>
          <a:lstStyle/>
          <a:p>
            <a:pPr marL="342900" indent="-342900">
              <a:buFont typeface="+mj-lt"/>
              <a:buAutoNum type="arabicPeriod"/>
            </a:pPr>
            <a:endParaRPr lang="en-ZA" sz="1600" b="0" i="0" dirty="0">
              <a:solidFill>
                <a:srgbClr val="1A1816"/>
              </a:solidFill>
              <a:effectLst/>
            </a:endParaRPr>
          </a:p>
          <a:p>
            <a:pPr marL="342900" indent="-342900" algn="l">
              <a:buFont typeface="+mj-lt"/>
              <a:buAutoNum type="arabicPeriod"/>
            </a:pPr>
            <a:r>
              <a:rPr lang="en-US" sz="1600" b="0" i="0" dirty="0">
                <a:solidFill>
                  <a:srgbClr val="1A1816"/>
                </a:solidFill>
                <a:effectLst/>
                <a:latin typeface="Oracle Sans"/>
              </a:rPr>
              <a:t>Process: </a:t>
            </a:r>
          </a:p>
          <a:p>
            <a:pPr marL="800100" lvl="1" indent="-342900">
              <a:buFont typeface="+mj-lt"/>
              <a:buAutoNum type="alphaLcParenR"/>
            </a:pPr>
            <a:r>
              <a:rPr lang="en-US" sz="1600" b="0" i="0" dirty="0">
                <a:solidFill>
                  <a:srgbClr val="1A1816"/>
                </a:solidFill>
                <a:effectLst/>
                <a:latin typeface="Oracle Sans"/>
              </a:rPr>
              <a:t>Student/Staff login to customer portal and clicks a link to access Student/Staff iEnabler.</a:t>
            </a:r>
          </a:p>
          <a:p>
            <a:pPr marL="800100" lvl="1" indent="-342900">
              <a:buFont typeface="+mj-lt"/>
              <a:buAutoNum type="alphaLcParenR"/>
            </a:pPr>
            <a:r>
              <a:rPr lang="en-US" sz="1600" dirty="0">
                <a:solidFill>
                  <a:srgbClr val="1A1816"/>
                </a:solidFill>
                <a:latin typeface="Oracle Sans"/>
              </a:rPr>
              <a:t>Portal then utilizes the student number, the current time and the secret key to create a JWT token.</a:t>
            </a:r>
          </a:p>
          <a:p>
            <a:pPr marL="800100" lvl="1" indent="-342900">
              <a:buFont typeface="+mj-lt"/>
              <a:buAutoNum type="alphaLcParenR"/>
            </a:pPr>
            <a:r>
              <a:rPr lang="en-US" sz="1600" dirty="0">
                <a:solidFill>
                  <a:srgbClr val="1A1816"/>
                </a:solidFill>
                <a:latin typeface="Oracle Sans"/>
              </a:rPr>
              <a:t>The portal then uses this token to access the iEnabler for the relevant staff or student.</a:t>
            </a:r>
          </a:p>
          <a:p>
            <a:pPr marL="800100" lvl="1" indent="-342900">
              <a:buFont typeface="+mj-lt"/>
              <a:buAutoNum type="alphaLcParenR"/>
            </a:pPr>
            <a:r>
              <a:rPr lang="en-US" sz="1600" dirty="0">
                <a:solidFill>
                  <a:srgbClr val="1A1816"/>
                </a:solidFill>
                <a:latin typeface="Oracle Sans"/>
              </a:rPr>
              <a:t>The system verifies the has been created by an approved 3rd party system.</a:t>
            </a:r>
          </a:p>
          <a:p>
            <a:pPr marL="800100" lvl="1" indent="-342900">
              <a:buFont typeface="+mj-lt"/>
              <a:buAutoNum type="alphaLcParenR"/>
            </a:pPr>
            <a:r>
              <a:rPr lang="en-US" sz="1600" dirty="0">
                <a:solidFill>
                  <a:srgbClr val="1A1816"/>
                </a:solidFill>
                <a:latin typeface="Oracle Sans"/>
              </a:rPr>
              <a:t>The timestamp is checked to ensure that this request is not an old request.</a:t>
            </a:r>
          </a:p>
          <a:p>
            <a:pPr marL="800100" lvl="1" indent="-342900">
              <a:buFont typeface="+mj-lt"/>
              <a:buAutoNum type="alphaLcParenR"/>
            </a:pPr>
            <a:r>
              <a:rPr lang="en-US" sz="1600" dirty="0">
                <a:solidFill>
                  <a:srgbClr val="1A1816"/>
                </a:solidFill>
                <a:latin typeface="Oracle Sans"/>
              </a:rPr>
              <a:t>At which time the student or Staff member identified inside the JWT is logged into the iEnabler.</a:t>
            </a:r>
          </a:p>
          <a:p>
            <a:pPr marL="800100" lvl="1" indent="-342900">
              <a:buFont typeface="+mj-lt"/>
              <a:buAutoNum type="alphaLcParenR"/>
            </a:pPr>
            <a:r>
              <a:rPr lang="en-ZA" sz="1800" dirty="0">
                <a:effectLst/>
                <a:latin typeface="Calibri" panose="020F0502020204030204" pitchFamily="34" charset="0"/>
                <a:ea typeface="Calibri" panose="020F0502020204030204" pitchFamily="34" charset="0"/>
                <a:cs typeface="Times New Roman" panose="02020603050405020304" pitchFamily="18" charset="0"/>
              </a:rPr>
              <a:t> </a:t>
            </a:r>
            <a:r>
              <a:rPr lang="en-ZA"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https://jwt.io/</a:t>
            </a:r>
            <a:r>
              <a:rPr lang="en-ZA"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ZA" sz="1600" dirty="0">
                <a:solidFill>
                  <a:srgbClr val="1A1816"/>
                </a:solidFill>
                <a:latin typeface="Oracle Sans"/>
              </a:rPr>
              <a:t>can be used to decode JWT tokens to view their attributes.</a:t>
            </a:r>
            <a:endParaRPr lang="en-US" sz="1600" dirty="0">
              <a:solidFill>
                <a:srgbClr val="1A1816"/>
              </a:solidFill>
              <a:latin typeface="Oracle Sans"/>
            </a:endParaRPr>
          </a:p>
          <a:p>
            <a:pPr lvl="1"/>
            <a:endParaRPr lang="en-US" sz="1600" dirty="0">
              <a:solidFill>
                <a:srgbClr val="1A1816"/>
              </a:solidFill>
              <a:latin typeface="Oracle Sans"/>
            </a:endParaRPr>
          </a:p>
          <a:p>
            <a:pPr marL="342900" indent="-342900" algn="l">
              <a:buFont typeface="+mj-lt"/>
              <a:buAutoNum type="arabicPeriod"/>
            </a:pPr>
            <a:endParaRPr lang="en-US" sz="1600" b="0" i="0" dirty="0">
              <a:solidFill>
                <a:srgbClr val="1A1816"/>
              </a:solidFill>
              <a:effectLst/>
              <a:latin typeface="Oracle Sans"/>
            </a:endParaRPr>
          </a:p>
        </p:txBody>
      </p:sp>
      <p:pic>
        <p:nvPicPr>
          <p:cNvPr id="5" name="Picture 2">
            <a:extLst>
              <a:ext uri="{FF2B5EF4-FFF2-40B4-BE49-F238E27FC236}">
                <a16:creationId xmlns:a16="http://schemas.microsoft.com/office/drawing/2014/main" id="{4ECB1F80-0A21-0711-DC65-DB35668C44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3" y="143533"/>
            <a:ext cx="699460" cy="6994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CF7BE65-8C56-C271-06FB-08E47B222A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479" y="3734118"/>
            <a:ext cx="530546" cy="7969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92F2892B-90CA-8A5A-6E15-E636555253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3585" y="388286"/>
            <a:ext cx="833967" cy="24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238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C341-504F-57AC-A5E8-FC0AC2457E9B}"/>
              </a:ext>
            </a:extLst>
          </p:cNvPr>
          <p:cNvSpPr>
            <a:spLocks noGrp="1"/>
          </p:cNvSpPr>
          <p:nvPr>
            <p:ph type="title"/>
          </p:nvPr>
        </p:nvSpPr>
        <p:spPr/>
        <p:txBody>
          <a:bodyPr/>
          <a:lstStyle/>
          <a:p>
            <a:r>
              <a:rPr lang="en-ZA" dirty="0"/>
              <a:t>Single Sign-on (SSO) – A new approach</a:t>
            </a:r>
            <a:endParaRPr lang="en-GB" dirty="0"/>
          </a:p>
        </p:txBody>
      </p:sp>
      <p:sp>
        <p:nvSpPr>
          <p:cNvPr id="4" name="TextBox 3">
            <a:extLst>
              <a:ext uri="{FF2B5EF4-FFF2-40B4-BE49-F238E27FC236}">
                <a16:creationId xmlns:a16="http://schemas.microsoft.com/office/drawing/2014/main" id="{DDF26A75-F259-DCDE-A289-15393BF0720B}"/>
              </a:ext>
            </a:extLst>
          </p:cNvPr>
          <p:cNvSpPr txBox="1"/>
          <p:nvPr/>
        </p:nvSpPr>
        <p:spPr>
          <a:xfrm>
            <a:off x="505895" y="1361791"/>
            <a:ext cx="8226895" cy="1077218"/>
          </a:xfrm>
          <a:prstGeom prst="rect">
            <a:avLst/>
          </a:prstGeom>
          <a:noFill/>
        </p:spPr>
        <p:txBody>
          <a:bodyPr wrap="square">
            <a:spAutoFit/>
          </a:bodyPr>
          <a:lstStyle/>
          <a:p>
            <a:pPr marL="285750" indent="-285750" algn="l">
              <a:buFont typeface="Arial" panose="020B0604020202020204" pitchFamily="34" charset="0"/>
              <a:buChar char="•"/>
            </a:pPr>
            <a:r>
              <a:rPr lang="en-US" sz="1600" b="0" i="0" dirty="0">
                <a:solidFill>
                  <a:srgbClr val="1A1816"/>
                </a:solidFill>
                <a:effectLst/>
              </a:rPr>
              <a:t>Single sign-on (SSO) enables users to log in securely to an application only once and gain access to many different application components, even if these components have their own authentication schemes.</a:t>
            </a:r>
          </a:p>
          <a:p>
            <a:pPr marL="285750" indent="-285750" algn="l">
              <a:buFont typeface="Arial" panose="020B0604020202020204" pitchFamily="34" charset="0"/>
              <a:buChar char="•"/>
            </a:pPr>
            <a:endParaRPr lang="en-US" sz="1600" b="0" i="0" dirty="0">
              <a:solidFill>
                <a:srgbClr val="1A1816"/>
              </a:solidFill>
              <a:effectLst/>
              <a:latin typeface="Oracle Sans"/>
            </a:endParaRPr>
          </a:p>
        </p:txBody>
      </p:sp>
      <p:pic>
        <p:nvPicPr>
          <p:cNvPr id="5" name="Picture 2">
            <a:extLst>
              <a:ext uri="{FF2B5EF4-FFF2-40B4-BE49-F238E27FC236}">
                <a16:creationId xmlns:a16="http://schemas.microsoft.com/office/drawing/2014/main" id="{4ECB1F80-0A21-0711-DC65-DB35668C4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43533"/>
            <a:ext cx="699460" cy="69946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150C0612-716D-E46D-2548-76AE0D50A0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479" y="3734118"/>
            <a:ext cx="530546" cy="7969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16CAD4AB-8F38-031F-6378-9E72B55FCE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6653" y="247623"/>
            <a:ext cx="885507" cy="445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916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C341-504F-57AC-A5E8-FC0AC2457E9B}"/>
              </a:ext>
            </a:extLst>
          </p:cNvPr>
          <p:cNvSpPr>
            <a:spLocks noGrp="1"/>
          </p:cNvSpPr>
          <p:nvPr>
            <p:ph type="title"/>
          </p:nvPr>
        </p:nvSpPr>
        <p:spPr/>
        <p:txBody>
          <a:bodyPr/>
          <a:lstStyle/>
          <a:p>
            <a:r>
              <a:rPr lang="en-ZA" dirty="0"/>
              <a:t>SSO with Desktop Clients – A new approach to Integrator Authentication</a:t>
            </a:r>
            <a:endParaRPr lang="en-GB" dirty="0"/>
          </a:p>
        </p:txBody>
      </p:sp>
      <p:sp>
        <p:nvSpPr>
          <p:cNvPr id="4" name="TextBox 3">
            <a:extLst>
              <a:ext uri="{FF2B5EF4-FFF2-40B4-BE49-F238E27FC236}">
                <a16:creationId xmlns:a16="http://schemas.microsoft.com/office/drawing/2014/main" id="{DDF26A75-F259-DCDE-A289-15393BF0720B}"/>
              </a:ext>
            </a:extLst>
          </p:cNvPr>
          <p:cNvSpPr txBox="1"/>
          <p:nvPr/>
        </p:nvSpPr>
        <p:spPr>
          <a:xfrm>
            <a:off x="505895" y="1361791"/>
            <a:ext cx="8226895" cy="3293209"/>
          </a:xfrm>
          <a:prstGeom prst="rect">
            <a:avLst/>
          </a:prstGeom>
          <a:noFill/>
        </p:spPr>
        <p:txBody>
          <a:bodyPr wrap="square">
            <a:spAutoFit/>
          </a:bodyPr>
          <a:lstStyle/>
          <a:p>
            <a:pPr marL="285750" indent="-285750" algn="l">
              <a:buFont typeface="Arial" panose="020B0604020202020204" pitchFamily="34" charset="0"/>
              <a:buChar char="•"/>
            </a:pPr>
            <a:r>
              <a:rPr lang="en-US" sz="1600" b="0" i="0" dirty="0">
                <a:solidFill>
                  <a:srgbClr val="1A1816"/>
                </a:solidFill>
                <a:effectLst/>
              </a:rPr>
              <a:t>SSO with Desktop Clients uses HTTP-based authentication with Microsoft clients that have been authenticated in the Windows Active Directory (On-prem AD) environment. </a:t>
            </a:r>
          </a:p>
          <a:p>
            <a:pPr marL="285750" indent="-285750" algn="l">
              <a:buFont typeface="Arial" panose="020B0604020202020204" pitchFamily="34" charset="0"/>
              <a:buChar char="•"/>
            </a:pPr>
            <a:endParaRPr lang="en-US" sz="1600" b="0" i="0" dirty="0">
              <a:solidFill>
                <a:srgbClr val="1A1816"/>
              </a:solidFill>
              <a:effectLst/>
            </a:endParaRPr>
          </a:p>
          <a:p>
            <a:pPr marL="285750" indent="-285750" algn="l">
              <a:buFont typeface="Arial" panose="020B0604020202020204" pitchFamily="34" charset="0"/>
              <a:buChar char="•"/>
            </a:pPr>
            <a:r>
              <a:rPr lang="en-US" sz="1600" b="0" i="0" dirty="0">
                <a:solidFill>
                  <a:srgbClr val="1A1816"/>
                </a:solidFill>
                <a:effectLst/>
              </a:rPr>
              <a:t>The Windows Active Directory environment uses Kerberos as its security protocol. </a:t>
            </a:r>
          </a:p>
          <a:p>
            <a:pPr marL="285750" indent="-285750" algn="l">
              <a:buFont typeface="Arial" panose="020B0604020202020204" pitchFamily="34" charset="0"/>
              <a:buChar char="•"/>
            </a:pPr>
            <a:endParaRPr lang="en-US" sz="1600" b="0" i="0" dirty="0">
              <a:solidFill>
                <a:srgbClr val="1A1816"/>
              </a:solidFill>
              <a:effectLst/>
            </a:endParaRPr>
          </a:p>
          <a:p>
            <a:pPr marL="285750" indent="-285750" algn="l">
              <a:buFont typeface="Arial" panose="020B0604020202020204" pitchFamily="34" charset="0"/>
              <a:buChar char="•"/>
            </a:pPr>
            <a:r>
              <a:rPr lang="en-US" sz="1600" b="0" i="0" dirty="0">
                <a:solidFill>
                  <a:srgbClr val="1A1816"/>
                </a:solidFill>
                <a:effectLst/>
              </a:rPr>
              <a:t>Kerberos provides network authentication of heterogeneous realms. </a:t>
            </a:r>
          </a:p>
          <a:p>
            <a:pPr marL="285750" indent="-285750" algn="l">
              <a:buFont typeface="Arial" panose="020B0604020202020204" pitchFamily="34" charset="0"/>
              <a:buChar char="•"/>
            </a:pPr>
            <a:endParaRPr lang="en-US" sz="1600" dirty="0">
              <a:solidFill>
                <a:srgbClr val="1A1816"/>
              </a:solidFill>
            </a:endParaRPr>
          </a:p>
          <a:p>
            <a:pPr marL="285750" indent="-285750" algn="l">
              <a:buFont typeface="Arial" panose="020B0604020202020204" pitchFamily="34" charset="0"/>
              <a:buChar char="•"/>
            </a:pPr>
            <a:r>
              <a:rPr lang="en-US" sz="1600" b="0" i="0" dirty="0">
                <a:solidFill>
                  <a:srgbClr val="1A1816"/>
                </a:solidFill>
                <a:effectLst/>
              </a:rPr>
              <a:t>This means a user logged into a Windows domain can access a Web application running on an application server and use their Windows Active Directory credentials to authenticate to the server. </a:t>
            </a:r>
          </a:p>
          <a:p>
            <a:pPr marL="285750" indent="-285750" algn="l">
              <a:buFont typeface="Arial" panose="020B0604020202020204" pitchFamily="34" charset="0"/>
              <a:buChar char="•"/>
            </a:pPr>
            <a:endParaRPr lang="en-US" sz="1600" b="0" i="0" dirty="0">
              <a:solidFill>
                <a:srgbClr val="1A1816"/>
              </a:solidFill>
              <a:effectLst/>
            </a:endParaRPr>
          </a:p>
          <a:p>
            <a:pPr marL="285750" indent="-285750" algn="l">
              <a:buFont typeface="Arial" panose="020B0604020202020204" pitchFamily="34" charset="0"/>
              <a:buChar char="•"/>
            </a:pPr>
            <a:r>
              <a:rPr lang="en-US" sz="1600" b="0" i="0" dirty="0">
                <a:solidFill>
                  <a:srgbClr val="1A1816"/>
                </a:solidFill>
                <a:effectLst/>
              </a:rPr>
              <a:t>The application server can run on any platform that supports Kerberos.</a:t>
            </a:r>
          </a:p>
          <a:p>
            <a:pPr marL="285750" indent="-285750" algn="l">
              <a:buFont typeface="Arial" panose="020B0604020202020204" pitchFamily="34" charset="0"/>
              <a:buChar char="•"/>
            </a:pPr>
            <a:endParaRPr lang="en-US" sz="1600" b="0" i="0" dirty="0">
              <a:solidFill>
                <a:srgbClr val="1A1816"/>
              </a:solidFill>
              <a:effectLst/>
              <a:latin typeface="Oracle Sans"/>
            </a:endParaRPr>
          </a:p>
        </p:txBody>
      </p:sp>
      <p:pic>
        <p:nvPicPr>
          <p:cNvPr id="5" name="Picture 2">
            <a:extLst>
              <a:ext uri="{FF2B5EF4-FFF2-40B4-BE49-F238E27FC236}">
                <a16:creationId xmlns:a16="http://schemas.microsoft.com/office/drawing/2014/main" id="{4ECB1F80-0A21-0711-DC65-DB35668C4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43533"/>
            <a:ext cx="699460" cy="6994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5C5472E-AD43-0646-CF8D-A72914E218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479" y="3734118"/>
            <a:ext cx="530546" cy="7969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2ED6651C-B812-66C4-83CA-3A5C2286D9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6653" y="247623"/>
            <a:ext cx="885507" cy="445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689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C341-504F-57AC-A5E8-FC0AC2457E9B}"/>
              </a:ext>
            </a:extLst>
          </p:cNvPr>
          <p:cNvSpPr>
            <a:spLocks noGrp="1"/>
          </p:cNvSpPr>
          <p:nvPr>
            <p:ph type="title"/>
          </p:nvPr>
        </p:nvSpPr>
        <p:spPr/>
        <p:txBody>
          <a:bodyPr/>
          <a:lstStyle/>
          <a:p>
            <a:r>
              <a:rPr lang="en-US" dirty="0"/>
              <a:t>Web Browsers and HTTP Clients via SAML – A new approach to iEnabler Authentication</a:t>
            </a:r>
            <a:endParaRPr lang="en-GB" dirty="0"/>
          </a:p>
        </p:txBody>
      </p:sp>
      <p:sp>
        <p:nvSpPr>
          <p:cNvPr id="4" name="TextBox 3">
            <a:extLst>
              <a:ext uri="{FF2B5EF4-FFF2-40B4-BE49-F238E27FC236}">
                <a16:creationId xmlns:a16="http://schemas.microsoft.com/office/drawing/2014/main" id="{DDF26A75-F259-DCDE-A289-15393BF0720B}"/>
              </a:ext>
            </a:extLst>
          </p:cNvPr>
          <p:cNvSpPr txBox="1"/>
          <p:nvPr/>
        </p:nvSpPr>
        <p:spPr>
          <a:xfrm>
            <a:off x="505895" y="1361791"/>
            <a:ext cx="8226895" cy="2554545"/>
          </a:xfrm>
          <a:prstGeom prst="rect">
            <a:avLst/>
          </a:prstGeom>
          <a:noFill/>
        </p:spPr>
        <p:txBody>
          <a:bodyPr wrap="square">
            <a:spAutoFit/>
          </a:bodyPr>
          <a:lstStyle/>
          <a:p>
            <a:pPr marL="285750" indent="-285750">
              <a:buFont typeface="Arial" panose="020B0604020202020204" pitchFamily="34" charset="0"/>
              <a:buChar char="•"/>
            </a:pPr>
            <a:r>
              <a:rPr lang="en-US" sz="1600" b="0" i="0" dirty="0">
                <a:solidFill>
                  <a:srgbClr val="1A1816"/>
                </a:solidFill>
                <a:effectLst/>
              </a:rPr>
              <a:t>The Security Assertion Markup Language (SAML) enables cross-platform authentication between Web applications or Web services running in a WebLogic Server domain and Web browsers or other HTTP clients. </a:t>
            </a:r>
          </a:p>
          <a:p>
            <a:pPr marL="285750" indent="-285750">
              <a:buFont typeface="Arial" panose="020B0604020202020204" pitchFamily="34" charset="0"/>
              <a:buChar char="•"/>
            </a:pPr>
            <a:endParaRPr lang="en-US" sz="1600" dirty="0">
              <a:solidFill>
                <a:srgbClr val="1A1816"/>
              </a:solidFill>
            </a:endParaRPr>
          </a:p>
          <a:p>
            <a:pPr marL="285750" indent="-285750">
              <a:buFont typeface="Arial" panose="020B0604020202020204" pitchFamily="34" charset="0"/>
              <a:buChar char="•"/>
            </a:pPr>
            <a:r>
              <a:rPr lang="en-US" sz="1600" b="0" i="0" dirty="0">
                <a:solidFill>
                  <a:srgbClr val="1A1816"/>
                </a:solidFill>
                <a:effectLst/>
              </a:rPr>
              <a:t>WebLogic Server supports single sign-on (SSO) based on SAML. </a:t>
            </a:r>
          </a:p>
          <a:p>
            <a:pPr marL="285750" indent="-285750">
              <a:buFont typeface="Arial" panose="020B0604020202020204" pitchFamily="34" charset="0"/>
              <a:buChar char="•"/>
            </a:pPr>
            <a:endParaRPr lang="en-US" sz="1600" dirty="0">
              <a:solidFill>
                <a:srgbClr val="1A1816"/>
              </a:solidFill>
            </a:endParaRPr>
          </a:p>
          <a:p>
            <a:pPr marL="285750" indent="-285750">
              <a:buFont typeface="Arial" panose="020B0604020202020204" pitchFamily="34" charset="0"/>
              <a:buChar char="•"/>
            </a:pPr>
            <a:r>
              <a:rPr lang="en-US" sz="1600" b="0" i="0" dirty="0">
                <a:solidFill>
                  <a:srgbClr val="1A1816"/>
                </a:solidFill>
                <a:effectLst/>
              </a:rPr>
              <a:t>When users are authenticated at one site that participates in a single sign-on (SSO) configuration, they are automatically authenticated at other sites in the SSO configuration and do not need to log in separately.</a:t>
            </a:r>
          </a:p>
          <a:p>
            <a:pPr marL="285750" indent="-285750">
              <a:buFont typeface="Arial" panose="020B0604020202020204" pitchFamily="34" charset="0"/>
              <a:buChar char="•"/>
            </a:pPr>
            <a:endParaRPr lang="en-US" sz="1600" dirty="0">
              <a:solidFill>
                <a:srgbClr val="1A1816"/>
              </a:solidFill>
            </a:endParaRPr>
          </a:p>
        </p:txBody>
      </p:sp>
      <p:pic>
        <p:nvPicPr>
          <p:cNvPr id="5" name="Picture 2">
            <a:extLst>
              <a:ext uri="{FF2B5EF4-FFF2-40B4-BE49-F238E27FC236}">
                <a16:creationId xmlns:a16="http://schemas.microsoft.com/office/drawing/2014/main" id="{4ECB1F80-0A21-0711-DC65-DB35668C4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43533"/>
            <a:ext cx="699460" cy="6994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CF7BE65-8C56-C271-06FB-08E47B222A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479" y="3734118"/>
            <a:ext cx="530546" cy="796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F88117E9-4D10-689C-A712-1F2A4A1D27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6653" y="247623"/>
            <a:ext cx="885507" cy="44521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0C011C61-EE9F-6288-E246-78C969D07D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0525" y="1931330"/>
            <a:ext cx="942975" cy="94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000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C341-504F-57AC-A5E8-FC0AC2457E9B}"/>
              </a:ext>
            </a:extLst>
          </p:cNvPr>
          <p:cNvSpPr>
            <a:spLocks noGrp="1"/>
          </p:cNvSpPr>
          <p:nvPr>
            <p:ph type="title"/>
          </p:nvPr>
        </p:nvSpPr>
        <p:spPr/>
        <p:txBody>
          <a:bodyPr/>
          <a:lstStyle/>
          <a:p>
            <a:r>
              <a:rPr lang="en-US" dirty="0"/>
              <a:t>Web Browsers and HTTP Clients via SAML – A new approach to iEnabler Authentication</a:t>
            </a:r>
            <a:endParaRPr lang="en-GB" dirty="0"/>
          </a:p>
        </p:txBody>
      </p:sp>
      <p:sp>
        <p:nvSpPr>
          <p:cNvPr id="4" name="TextBox 3">
            <a:extLst>
              <a:ext uri="{FF2B5EF4-FFF2-40B4-BE49-F238E27FC236}">
                <a16:creationId xmlns:a16="http://schemas.microsoft.com/office/drawing/2014/main" id="{DDF26A75-F259-DCDE-A289-15393BF0720B}"/>
              </a:ext>
            </a:extLst>
          </p:cNvPr>
          <p:cNvSpPr txBox="1"/>
          <p:nvPr/>
        </p:nvSpPr>
        <p:spPr>
          <a:xfrm>
            <a:off x="505895" y="1361791"/>
            <a:ext cx="8226895" cy="2554545"/>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1A1816"/>
                </a:solidFill>
              </a:rPr>
              <a:t>SAML Identity provider (Like Microsoft AD) takes care of authentication management</a:t>
            </a:r>
          </a:p>
          <a:p>
            <a:pPr marL="742950" lvl="1" indent="-285750">
              <a:buFont typeface="Arial" panose="020B0604020202020204" pitchFamily="34" charset="0"/>
              <a:buChar char="•"/>
            </a:pPr>
            <a:r>
              <a:rPr lang="en-US" sz="1600" dirty="0">
                <a:solidFill>
                  <a:srgbClr val="1A1816"/>
                </a:solidFill>
              </a:rPr>
              <a:t>User profiles</a:t>
            </a:r>
          </a:p>
          <a:p>
            <a:pPr marL="742950" lvl="1" indent="-285750">
              <a:buFont typeface="Arial" panose="020B0604020202020204" pitchFamily="34" charset="0"/>
              <a:buChar char="•"/>
            </a:pPr>
            <a:r>
              <a:rPr lang="en-US" sz="1600" dirty="0">
                <a:solidFill>
                  <a:srgbClr val="1A1816"/>
                </a:solidFill>
              </a:rPr>
              <a:t>Password policies</a:t>
            </a:r>
          </a:p>
          <a:p>
            <a:pPr marL="742950" lvl="1" indent="-285750">
              <a:buFont typeface="Arial" panose="020B0604020202020204" pitchFamily="34" charset="0"/>
              <a:buChar char="•"/>
            </a:pPr>
            <a:r>
              <a:rPr lang="en-US" sz="1600" dirty="0">
                <a:solidFill>
                  <a:srgbClr val="1A1816"/>
                </a:solidFill>
              </a:rPr>
              <a:t>MFA</a:t>
            </a:r>
          </a:p>
          <a:p>
            <a:pPr marL="742950" lvl="1" indent="-285750">
              <a:buFont typeface="Arial" panose="020B0604020202020204" pitchFamily="34" charset="0"/>
              <a:buChar char="•"/>
            </a:pPr>
            <a:r>
              <a:rPr lang="en-US" sz="1600" dirty="0">
                <a:solidFill>
                  <a:srgbClr val="1A1816"/>
                </a:solidFill>
              </a:rPr>
              <a:t>Supports other federated services</a:t>
            </a:r>
          </a:p>
          <a:p>
            <a:pPr marL="1200150" lvl="2" indent="-285750">
              <a:buFont typeface="Arial" panose="020B0604020202020204" pitchFamily="34" charset="0"/>
              <a:buChar char="•"/>
            </a:pPr>
            <a:r>
              <a:rPr lang="en-US" sz="1600" dirty="0">
                <a:solidFill>
                  <a:srgbClr val="1A1816"/>
                </a:solidFill>
              </a:rPr>
              <a:t>ADFS</a:t>
            </a:r>
          </a:p>
          <a:p>
            <a:pPr marL="1200150" lvl="2" indent="-285750">
              <a:buFont typeface="Arial" panose="020B0604020202020204" pitchFamily="34" charset="0"/>
              <a:buChar char="•"/>
            </a:pPr>
            <a:r>
              <a:rPr lang="en-US" sz="1600" dirty="0">
                <a:solidFill>
                  <a:srgbClr val="1A1816"/>
                </a:solidFill>
              </a:rPr>
              <a:t>OneLogin</a:t>
            </a:r>
          </a:p>
          <a:p>
            <a:pPr marL="1200150" lvl="2" indent="-285750">
              <a:buFont typeface="Arial" panose="020B0604020202020204" pitchFamily="34" charset="0"/>
              <a:buChar char="•"/>
            </a:pPr>
            <a:r>
              <a:rPr lang="en-US" sz="1600" dirty="0">
                <a:solidFill>
                  <a:srgbClr val="1A1816"/>
                </a:solidFill>
              </a:rPr>
              <a:t>Azure AD</a:t>
            </a:r>
          </a:p>
          <a:p>
            <a:pPr marL="1200150" lvl="2" indent="-285750">
              <a:buFont typeface="Arial" panose="020B0604020202020204" pitchFamily="34" charset="0"/>
              <a:buChar char="•"/>
            </a:pPr>
            <a:r>
              <a:rPr lang="en-US" sz="1600" dirty="0">
                <a:solidFill>
                  <a:srgbClr val="1A1816"/>
                </a:solidFill>
              </a:rPr>
              <a:t>OKTA</a:t>
            </a:r>
            <a:endParaRPr lang="en-ZA" sz="1600" dirty="0"/>
          </a:p>
          <a:p>
            <a:pPr marL="285750" indent="-285750" algn="l">
              <a:buFont typeface="Arial" panose="020B0604020202020204" pitchFamily="34" charset="0"/>
              <a:buChar char="•"/>
            </a:pPr>
            <a:endParaRPr lang="en-US" sz="1600" b="0" i="0" dirty="0">
              <a:solidFill>
                <a:srgbClr val="1A1816"/>
              </a:solidFill>
              <a:effectLst/>
              <a:latin typeface="Oracle Sans"/>
            </a:endParaRPr>
          </a:p>
        </p:txBody>
      </p:sp>
      <p:pic>
        <p:nvPicPr>
          <p:cNvPr id="5" name="Picture 2">
            <a:extLst>
              <a:ext uri="{FF2B5EF4-FFF2-40B4-BE49-F238E27FC236}">
                <a16:creationId xmlns:a16="http://schemas.microsoft.com/office/drawing/2014/main" id="{4ECB1F80-0A21-0711-DC65-DB35668C4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43533"/>
            <a:ext cx="699460" cy="6994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CF7BE65-8C56-C271-06FB-08E47B222A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479" y="3734118"/>
            <a:ext cx="530546" cy="796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F88117E9-4D10-689C-A712-1F2A4A1D27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6653" y="247623"/>
            <a:ext cx="885507" cy="44521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0C011C61-EE9F-6288-E246-78C969D07D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0525" y="1931330"/>
            <a:ext cx="942975" cy="94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565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C341-504F-57AC-A5E8-FC0AC2457E9B}"/>
              </a:ext>
            </a:extLst>
          </p:cNvPr>
          <p:cNvSpPr>
            <a:spLocks noGrp="1"/>
          </p:cNvSpPr>
          <p:nvPr>
            <p:ph type="title"/>
          </p:nvPr>
        </p:nvSpPr>
        <p:spPr/>
        <p:txBody>
          <a:bodyPr/>
          <a:lstStyle/>
          <a:p>
            <a:r>
              <a:rPr lang="en-US" dirty="0"/>
              <a:t>Web Browsers and HTTP Clients– A new approach to API Authentication</a:t>
            </a:r>
            <a:endParaRPr lang="en-GB" dirty="0"/>
          </a:p>
        </p:txBody>
      </p:sp>
      <p:sp>
        <p:nvSpPr>
          <p:cNvPr id="4" name="TextBox 3">
            <a:extLst>
              <a:ext uri="{FF2B5EF4-FFF2-40B4-BE49-F238E27FC236}">
                <a16:creationId xmlns:a16="http://schemas.microsoft.com/office/drawing/2014/main" id="{DDF26A75-F259-DCDE-A289-15393BF0720B}"/>
              </a:ext>
            </a:extLst>
          </p:cNvPr>
          <p:cNvSpPr txBox="1"/>
          <p:nvPr/>
        </p:nvSpPr>
        <p:spPr>
          <a:xfrm>
            <a:off x="505895" y="1361791"/>
            <a:ext cx="8226895" cy="2554545"/>
          </a:xfrm>
          <a:prstGeom prst="rect">
            <a:avLst/>
          </a:prstGeom>
          <a:noFill/>
        </p:spPr>
        <p:txBody>
          <a:bodyPr wrap="square">
            <a:spAutoFit/>
          </a:bodyPr>
          <a:lstStyle/>
          <a:p>
            <a:pPr marL="285750" indent="-285750" algn="l">
              <a:buFont typeface="Arial" panose="020B0604020202020204" pitchFamily="34" charset="0"/>
              <a:buChar char="•"/>
            </a:pPr>
            <a:r>
              <a:rPr lang="en-US" sz="1600" b="0" i="0" dirty="0">
                <a:solidFill>
                  <a:srgbClr val="1A1816"/>
                </a:solidFill>
                <a:effectLst/>
                <a:latin typeface="Oracle Sans"/>
              </a:rPr>
              <a:t>Our REST API Endpoints make use of the following concepts authorization</a:t>
            </a:r>
          </a:p>
          <a:p>
            <a:pPr marL="742950" lvl="1" indent="-285750">
              <a:buFont typeface="Arial" panose="020B0604020202020204" pitchFamily="34" charset="0"/>
              <a:buChar char="•"/>
            </a:pPr>
            <a:r>
              <a:rPr lang="en-US" sz="1600" dirty="0">
                <a:solidFill>
                  <a:srgbClr val="1A1816"/>
                </a:solidFill>
                <a:latin typeface="Oracle Sans"/>
              </a:rPr>
              <a:t>An</a:t>
            </a:r>
            <a:r>
              <a:rPr lang="en-US" sz="1600" b="0" i="0" dirty="0">
                <a:solidFill>
                  <a:srgbClr val="1A1816"/>
                </a:solidFill>
                <a:effectLst/>
                <a:latin typeface="Oracle Sans"/>
              </a:rPr>
              <a:t> authentication key is generated from:</a:t>
            </a:r>
          </a:p>
          <a:p>
            <a:pPr marL="1200150" lvl="2" indent="-285750">
              <a:buFont typeface="Arial" panose="020B0604020202020204" pitchFamily="34" charset="0"/>
              <a:buChar char="•"/>
            </a:pPr>
            <a:r>
              <a:rPr lang="en-US" sz="1600" b="0" i="0" dirty="0">
                <a:solidFill>
                  <a:srgbClr val="1A1816"/>
                </a:solidFill>
                <a:effectLst/>
                <a:latin typeface="Oracle Sans"/>
              </a:rPr>
              <a:t>Public key combinations.</a:t>
            </a:r>
          </a:p>
          <a:p>
            <a:pPr marL="1200150" lvl="2" indent="-285750">
              <a:buFont typeface="Arial" panose="020B0604020202020204" pitchFamily="34" charset="0"/>
              <a:buChar char="•"/>
            </a:pPr>
            <a:r>
              <a:rPr lang="en-US" sz="1600" dirty="0">
                <a:solidFill>
                  <a:srgbClr val="1A1816"/>
                </a:solidFill>
                <a:latin typeface="Oracle Sans"/>
              </a:rPr>
              <a:t>Timestamp sensitive authentication keys.</a:t>
            </a:r>
          </a:p>
          <a:p>
            <a:pPr marL="1200150" lvl="2" indent="-285750">
              <a:buFont typeface="Arial" panose="020B0604020202020204" pitchFamily="34" charset="0"/>
              <a:buChar char="•"/>
            </a:pPr>
            <a:r>
              <a:rPr lang="en-US" sz="1600" dirty="0">
                <a:solidFill>
                  <a:srgbClr val="1A1816"/>
                </a:solidFill>
                <a:latin typeface="Oracle Sans"/>
              </a:rPr>
              <a:t>API catalogue – families of common endpoints.</a:t>
            </a:r>
          </a:p>
          <a:p>
            <a:pPr lvl="2"/>
            <a:endParaRPr lang="en-US" sz="1600" dirty="0">
              <a:solidFill>
                <a:srgbClr val="1A1816"/>
              </a:solidFill>
              <a:latin typeface="Oracle Sans"/>
            </a:endParaRPr>
          </a:p>
          <a:p>
            <a:pPr marL="742950" lvl="1" indent="-285750">
              <a:buFont typeface="Arial" panose="020B0604020202020204" pitchFamily="34" charset="0"/>
              <a:buChar char="•"/>
            </a:pPr>
            <a:r>
              <a:rPr lang="en-US" sz="1600" dirty="0">
                <a:solidFill>
                  <a:srgbClr val="1A1816"/>
                </a:solidFill>
                <a:latin typeface="Oracle Sans"/>
              </a:rPr>
              <a:t>A passphrase is generated from:</a:t>
            </a:r>
          </a:p>
          <a:p>
            <a:pPr marL="1200150" lvl="2" indent="-285750">
              <a:buFont typeface="Arial" panose="020B0604020202020204" pitchFamily="34" charset="0"/>
              <a:buChar char="•"/>
            </a:pPr>
            <a:r>
              <a:rPr lang="en-US" sz="1600" dirty="0">
                <a:solidFill>
                  <a:srgbClr val="1A1816"/>
                </a:solidFill>
                <a:latin typeface="Oracle Sans"/>
              </a:rPr>
              <a:t>The authentication key</a:t>
            </a:r>
          </a:p>
          <a:p>
            <a:pPr marL="1200150" lvl="2" indent="-285750">
              <a:buFont typeface="Arial" panose="020B0604020202020204" pitchFamily="34" charset="0"/>
              <a:buChar char="•"/>
            </a:pPr>
            <a:r>
              <a:rPr lang="en-US" sz="1600" dirty="0">
                <a:solidFill>
                  <a:srgbClr val="1A1816"/>
                </a:solidFill>
                <a:latin typeface="Oracle Sans"/>
              </a:rPr>
              <a:t>Private key</a:t>
            </a:r>
          </a:p>
          <a:p>
            <a:pPr lvl="1"/>
            <a:endParaRPr lang="en-US" sz="1600" dirty="0">
              <a:solidFill>
                <a:srgbClr val="1A1816"/>
              </a:solidFill>
              <a:latin typeface="Oracle Sans"/>
            </a:endParaRPr>
          </a:p>
        </p:txBody>
      </p:sp>
      <p:pic>
        <p:nvPicPr>
          <p:cNvPr id="5" name="Picture 2">
            <a:extLst>
              <a:ext uri="{FF2B5EF4-FFF2-40B4-BE49-F238E27FC236}">
                <a16:creationId xmlns:a16="http://schemas.microsoft.com/office/drawing/2014/main" id="{4ECB1F80-0A21-0711-DC65-DB35668C4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43533"/>
            <a:ext cx="699460" cy="6994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CF7BE65-8C56-C271-06FB-08E47B222A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479" y="3734118"/>
            <a:ext cx="530546" cy="79692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a:extLst>
              <a:ext uri="{FF2B5EF4-FFF2-40B4-BE49-F238E27FC236}">
                <a16:creationId xmlns:a16="http://schemas.microsoft.com/office/drawing/2014/main" id="{0AAFD7BE-6A9C-497F-2BE3-B07DCA07DD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0500" y="1985990"/>
            <a:ext cx="922290" cy="92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730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C341-504F-57AC-A5E8-FC0AC2457E9B}"/>
              </a:ext>
            </a:extLst>
          </p:cNvPr>
          <p:cNvSpPr>
            <a:spLocks noGrp="1"/>
          </p:cNvSpPr>
          <p:nvPr>
            <p:ph type="title"/>
          </p:nvPr>
        </p:nvSpPr>
        <p:spPr>
          <a:xfrm>
            <a:off x="4316698" y="854317"/>
            <a:ext cx="4198652" cy="1052826"/>
          </a:xfrm>
        </p:spPr>
        <p:txBody>
          <a:bodyPr vert="horz" lIns="91440" tIns="45720" rIns="91440" bIns="45720" rtlCol="0" anchor="t">
            <a:normAutofit/>
          </a:bodyPr>
          <a:lstStyle/>
          <a:p>
            <a:pPr defTabSz="914400">
              <a:lnSpc>
                <a:spcPct val="90000"/>
              </a:lnSpc>
            </a:pPr>
            <a:r>
              <a:rPr lang="en-US" dirty="0"/>
              <a:t>Infinity…</a:t>
            </a:r>
          </a:p>
        </p:txBody>
      </p:sp>
      <p:cxnSp>
        <p:nvCxnSpPr>
          <p:cNvPr id="25" name="Straight Connector 24">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94053" y="653964"/>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DF26A75-F259-DCDE-A289-15393BF0720B}"/>
              </a:ext>
            </a:extLst>
          </p:cNvPr>
          <p:cNvSpPr txBox="1"/>
          <p:nvPr/>
        </p:nvSpPr>
        <p:spPr>
          <a:xfrm>
            <a:off x="4316698" y="1491917"/>
            <a:ext cx="4083287" cy="3119136"/>
          </a:xfrm>
          <a:prstGeom prst="rect">
            <a:avLst/>
          </a:prstGeom>
        </p:spPr>
        <p:txBody>
          <a:bodyPr vert="horz" lIns="91440" tIns="45720" rIns="91440" bIns="45720" rtlCol="0">
            <a:normAutofit/>
          </a:bodyPr>
          <a:lstStyle/>
          <a:p>
            <a:pPr marL="285750" indent="-228600" defTabSz="914400">
              <a:lnSpc>
                <a:spcPct val="90000"/>
              </a:lnSpc>
              <a:spcAft>
                <a:spcPts val="600"/>
              </a:spcAft>
              <a:buFont typeface="Arial" panose="020B0604020202020204" pitchFamily="34" charset="0"/>
              <a:buChar char="•"/>
            </a:pPr>
            <a:r>
              <a:rPr lang="en-US" sz="1200" dirty="0"/>
              <a:t>Currently Infinity authentication for applications is managed via</a:t>
            </a:r>
          </a:p>
          <a:p>
            <a:pPr marL="742950" lvl="1" indent="-228600" defTabSz="914400">
              <a:lnSpc>
                <a:spcPct val="90000"/>
              </a:lnSpc>
              <a:spcAft>
                <a:spcPts val="600"/>
              </a:spcAft>
              <a:buFont typeface="Arial" panose="020B0604020202020204" pitchFamily="34" charset="0"/>
              <a:buChar char="•"/>
            </a:pPr>
            <a:r>
              <a:rPr lang="en-US" sz="1200" dirty="0"/>
              <a:t>Google IDP – a valid email address</a:t>
            </a:r>
          </a:p>
          <a:p>
            <a:pPr marL="742950" lvl="1" indent="-228600" defTabSz="914400">
              <a:lnSpc>
                <a:spcPct val="90000"/>
              </a:lnSpc>
              <a:spcAft>
                <a:spcPts val="600"/>
              </a:spcAft>
              <a:buFont typeface="Arial" panose="020B0604020202020204" pitchFamily="34" charset="0"/>
              <a:buChar char="•"/>
            </a:pPr>
            <a:r>
              <a:rPr lang="en-US" sz="1200" dirty="0"/>
              <a:t>OTP verification of the address</a:t>
            </a:r>
          </a:p>
          <a:p>
            <a:pPr marL="285750" indent="-228600" defTabSz="914400">
              <a:lnSpc>
                <a:spcPct val="90000"/>
              </a:lnSpc>
              <a:spcAft>
                <a:spcPts val="600"/>
              </a:spcAft>
              <a:buFont typeface="Arial" panose="020B0604020202020204" pitchFamily="34" charset="0"/>
              <a:buChar char="•"/>
            </a:pPr>
            <a:endParaRPr lang="en-US" sz="1200" dirty="0"/>
          </a:p>
          <a:p>
            <a:pPr marL="285750" indent="-228600" defTabSz="914400">
              <a:lnSpc>
                <a:spcPct val="90000"/>
              </a:lnSpc>
              <a:spcAft>
                <a:spcPts val="600"/>
              </a:spcAft>
              <a:buFont typeface="Arial" panose="020B0604020202020204" pitchFamily="34" charset="0"/>
              <a:buChar char="•"/>
            </a:pPr>
            <a:r>
              <a:rPr lang="en-US" sz="1200" dirty="0"/>
              <a:t>For Admin authentication</a:t>
            </a:r>
          </a:p>
          <a:p>
            <a:pPr marL="742950" lvl="1" indent="-228600" defTabSz="914400">
              <a:lnSpc>
                <a:spcPct val="90000"/>
              </a:lnSpc>
              <a:spcAft>
                <a:spcPts val="600"/>
              </a:spcAft>
              <a:buFont typeface="Arial" panose="020B0604020202020204" pitchFamily="34" charset="0"/>
              <a:buChar char="•"/>
            </a:pPr>
            <a:r>
              <a:rPr lang="en-US" sz="1200" b="0" i="0" dirty="0">
                <a:effectLst/>
              </a:rPr>
              <a:t>Username and password</a:t>
            </a:r>
          </a:p>
          <a:p>
            <a:pPr marL="742950" lvl="1" indent="-228600" defTabSz="914400">
              <a:lnSpc>
                <a:spcPct val="90000"/>
              </a:lnSpc>
              <a:spcAft>
                <a:spcPts val="600"/>
              </a:spcAft>
              <a:buFont typeface="Arial" panose="020B0604020202020204" pitchFamily="34" charset="0"/>
              <a:buChar char="•"/>
            </a:pPr>
            <a:r>
              <a:rPr lang="en-US" sz="1200" dirty="0"/>
              <a:t>Verified against Back-end (Integrator)</a:t>
            </a:r>
            <a:endParaRPr lang="en-US" sz="1200" b="0" i="0" dirty="0">
              <a:effectLst/>
            </a:endParaRPr>
          </a:p>
          <a:p>
            <a:pPr marL="285750" indent="-228600" defTabSz="914400">
              <a:lnSpc>
                <a:spcPct val="90000"/>
              </a:lnSpc>
              <a:spcAft>
                <a:spcPts val="600"/>
              </a:spcAft>
              <a:buFont typeface="Arial" panose="020B0604020202020204" pitchFamily="34" charset="0"/>
              <a:buChar char="•"/>
            </a:pPr>
            <a:endParaRPr lang="en-US" sz="1200" dirty="0"/>
          </a:p>
          <a:p>
            <a:pPr marL="285750" indent="-228600" defTabSz="914400">
              <a:lnSpc>
                <a:spcPct val="90000"/>
              </a:lnSpc>
              <a:spcAft>
                <a:spcPts val="600"/>
              </a:spcAft>
              <a:buFont typeface="Arial" panose="020B0604020202020204" pitchFamily="34" charset="0"/>
              <a:buChar char="•"/>
            </a:pPr>
            <a:r>
              <a:rPr lang="en-US" sz="1200" b="0" i="0" dirty="0">
                <a:effectLst/>
              </a:rPr>
              <a:t>For selections</a:t>
            </a:r>
          </a:p>
          <a:p>
            <a:pPr marL="742950" lvl="1" indent="-228600" defTabSz="914400">
              <a:lnSpc>
                <a:spcPct val="90000"/>
              </a:lnSpc>
              <a:spcAft>
                <a:spcPts val="600"/>
              </a:spcAft>
              <a:buFont typeface="Arial" panose="020B0604020202020204" pitchFamily="34" charset="0"/>
              <a:buChar char="•"/>
            </a:pPr>
            <a:r>
              <a:rPr lang="en-US" sz="1200" b="0" i="0" dirty="0">
                <a:effectLst/>
              </a:rPr>
              <a:t>Username and password (Admin)</a:t>
            </a:r>
          </a:p>
          <a:p>
            <a:pPr marL="742950" lvl="1" indent="-228600" defTabSz="914400">
              <a:lnSpc>
                <a:spcPct val="90000"/>
              </a:lnSpc>
              <a:spcAft>
                <a:spcPts val="600"/>
              </a:spcAft>
              <a:buFont typeface="Arial" panose="020B0604020202020204" pitchFamily="34" charset="0"/>
              <a:buChar char="•"/>
            </a:pPr>
            <a:r>
              <a:rPr lang="en-US" sz="1200" b="0" i="0" dirty="0">
                <a:effectLst/>
              </a:rPr>
              <a:t>Authorization defined in Admin roles and permissions module</a:t>
            </a:r>
          </a:p>
          <a:p>
            <a:pPr marL="57150" defTabSz="914400">
              <a:lnSpc>
                <a:spcPct val="90000"/>
              </a:lnSpc>
              <a:spcAft>
                <a:spcPts val="600"/>
              </a:spcAft>
            </a:pPr>
            <a:endParaRPr lang="en-US" sz="1200" dirty="0"/>
          </a:p>
        </p:txBody>
      </p:sp>
      <p:pic>
        <p:nvPicPr>
          <p:cNvPr id="9" name="Picture 8">
            <a:extLst>
              <a:ext uri="{FF2B5EF4-FFF2-40B4-BE49-F238E27FC236}">
                <a16:creationId xmlns:a16="http://schemas.microsoft.com/office/drawing/2014/main" id="{1611D2FB-6D24-3070-6755-3DB60CED4445}"/>
              </a:ext>
            </a:extLst>
          </p:cNvPr>
          <p:cNvPicPr>
            <a:picLocks noChangeAspect="1"/>
          </p:cNvPicPr>
          <p:nvPr/>
        </p:nvPicPr>
        <p:blipFill>
          <a:blip r:embed="rId3"/>
          <a:stretch>
            <a:fillRect/>
          </a:stretch>
        </p:blipFill>
        <p:spPr>
          <a:xfrm>
            <a:off x="1353079" y="1411880"/>
            <a:ext cx="2214222" cy="3064669"/>
          </a:xfrm>
          <a:prstGeom prst="rect">
            <a:avLst/>
          </a:prstGeom>
        </p:spPr>
      </p:pic>
      <p:pic>
        <p:nvPicPr>
          <p:cNvPr id="10" name="Picture 2">
            <a:extLst>
              <a:ext uri="{FF2B5EF4-FFF2-40B4-BE49-F238E27FC236}">
                <a16:creationId xmlns:a16="http://schemas.microsoft.com/office/drawing/2014/main" id="{FEFB63BE-3660-AC26-3B7F-D407F934CC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133" y="296754"/>
            <a:ext cx="1790115" cy="1115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353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C341-504F-57AC-A5E8-FC0AC2457E9B}"/>
              </a:ext>
            </a:extLst>
          </p:cNvPr>
          <p:cNvSpPr>
            <a:spLocks noGrp="1"/>
          </p:cNvSpPr>
          <p:nvPr>
            <p:ph type="title"/>
          </p:nvPr>
        </p:nvSpPr>
        <p:spPr>
          <a:xfrm>
            <a:off x="4316698" y="854317"/>
            <a:ext cx="4198652" cy="1052826"/>
          </a:xfrm>
        </p:spPr>
        <p:txBody>
          <a:bodyPr vert="horz" lIns="91440" tIns="45720" rIns="91440" bIns="45720" rtlCol="0" anchor="t">
            <a:normAutofit/>
          </a:bodyPr>
          <a:lstStyle/>
          <a:p>
            <a:pPr defTabSz="914400">
              <a:lnSpc>
                <a:spcPct val="90000"/>
              </a:lnSpc>
            </a:pPr>
            <a:r>
              <a:rPr lang="en-US" dirty="0"/>
              <a:t>… and beyond</a:t>
            </a:r>
          </a:p>
        </p:txBody>
      </p:sp>
      <p:pic>
        <p:nvPicPr>
          <p:cNvPr id="8" name="Picture 7">
            <a:extLst>
              <a:ext uri="{FF2B5EF4-FFF2-40B4-BE49-F238E27FC236}">
                <a16:creationId xmlns:a16="http://schemas.microsoft.com/office/drawing/2014/main" id="{A011F71A-F6C7-410C-CB87-8896710FCB1C}"/>
              </a:ext>
            </a:extLst>
          </p:cNvPr>
          <p:cNvPicPr>
            <a:picLocks noChangeAspect="1"/>
          </p:cNvPicPr>
          <p:nvPr/>
        </p:nvPicPr>
        <p:blipFill>
          <a:blip r:embed="rId3"/>
          <a:stretch>
            <a:fillRect/>
          </a:stretch>
        </p:blipFill>
        <p:spPr>
          <a:xfrm>
            <a:off x="1353079" y="1411880"/>
            <a:ext cx="2214222" cy="3064669"/>
          </a:xfrm>
          <a:prstGeom prst="rect">
            <a:avLst/>
          </a:prstGeom>
        </p:spPr>
      </p:pic>
      <p:cxnSp>
        <p:nvCxnSpPr>
          <p:cNvPr id="25" name="Straight Connector 24">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94053" y="653964"/>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DF26A75-F259-DCDE-A289-15393BF0720B}"/>
              </a:ext>
            </a:extLst>
          </p:cNvPr>
          <p:cNvSpPr txBox="1"/>
          <p:nvPr/>
        </p:nvSpPr>
        <p:spPr>
          <a:xfrm>
            <a:off x="4316698" y="1491917"/>
            <a:ext cx="4622069" cy="3119136"/>
          </a:xfrm>
          <a:prstGeom prst="rect">
            <a:avLst/>
          </a:prstGeom>
        </p:spPr>
        <p:txBody>
          <a:bodyPr vert="horz" lIns="91440" tIns="45720" rIns="91440" bIns="45720" rtlCol="0">
            <a:normAutofit/>
          </a:bodyPr>
          <a:lstStyle/>
          <a:p>
            <a:pPr marL="285750" indent="-228600" defTabSz="914400">
              <a:lnSpc>
                <a:spcPct val="90000"/>
              </a:lnSpc>
              <a:spcAft>
                <a:spcPts val="600"/>
              </a:spcAft>
              <a:buFont typeface="Arial" panose="020B0604020202020204" pitchFamily="34" charset="0"/>
              <a:buChar char="•"/>
            </a:pPr>
            <a:r>
              <a:rPr lang="en-US" sz="1200" dirty="0"/>
              <a:t>Open-Source Identity and Access Management</a:t>
            </a:r>
          </a:p>
          <a:p>
            <a:pPr marL="285750" indent="-228600" defTabSz="914400">
              <a:lnSpc>
                <a:spcPct val="90000"/>
              </a:lnSpc>
              <a:spcAft>
                <a:spcPts val="600"/>
              </a:spcAft>
              <a:buFont typeface="Arial" panose="020B0604020202020204" pitchFamily="34" charset="0"/>
              <a:buChar char="•"/>
            </a:pPr>
            <a:r>
              <a:rPr lang="en-US" sz="1200" dirty="0"/>
              <a:t>Add authentication to applications and secure services with minimum effort.</a:t>
            </a:r>
          </a:p>
          <a:p>
            <a:pPr marL="285750" indent="-228600" defTabSz="914400">
              <a:lnSpc>
                <a:spcPct val="90000"/>
              </a:lnSpc>
              <a:spcAft>
                <a:spcPts val="600"/>
              </a:spcAft>
              <a:buFont typeface="Arial" panose="020B0604020202020204" pitchFamily="34" charset="0"/>
              <a:buChar char="•"/>
            </a:pPr>
            <a:r>
              <a:rPr lang="en-US" sz="1200" dirty="0"/>
              <a:t>No need to deal with storing users or authenticating users.</a:t>
            </a:r>
          </a:p>
          <a:p>
            <a:pPr marL="285750" indent="-228600" defTabSz="914400">
              <a:lnSpc>
                <a:spcPct val="90000"/>
              </a:lnSpc>
              <a:spcAft>
                <a:spcPts val="600"/>
              </a:spcAft>
              <a:buFont typeface="Arial" panose="020B0604020202020204" pitchFamily="34" charset="0"/>
              <a:buChar char="•"/>
            </a:pPr>
            <a:r>
              <a:rPr lang="en-US" sz="1200" dirty="0"/>
              <a:t>Keycloak provides user federation, strong authentication, user management, fine-grained authorization, and more.</a:t>
            </a:r>
          </a:p>
          <a:p>
            <a:pPr marL="285750" indent="-228600" defTabSz="914400">
              <a:lnSpc>
                <a:spcPct val="90000"/>
              </a:lnSpc>
              <a:spcAft>
                <a:spcPts val="600"/>
              </a:spcAft>
              <a:buFont typeface="Arial" panose="020B0604020202020204" pitchFamily="34" charset="0"/>
              <a:buChar char="•"/>
            </a:pPr>
            <a:r>
              <a:rPr lang="en-US" sz="1200" dirty="0"/>
              <a:t>Users authenticate with Keycloak rather than individual applications. This means that your applications don't have to deal with login forms, authenticating users, and storing users</a:t>
            </a:r>
          </a:p>
          <a:p>
            <a:pPr marL="285750" indent="-228600" defTabSz="914400">
              <a:lnSpc>
                <a:spcPct val="90000"/>
              </a:lnSpc>
              <a:spcAft>
                <a:spcPts val="600"/>
              </a:spcAft>
              <a:buFont typeface="Arial" panose="020B0604020202020204" pitchFamily="34" charset="0"/>
              <a:buChar char="•"/>
            </a:pPr>
            <a:r>
              <a:rPr lang="en-US" sz="1200" dirty="0"/>
              <a:t>Enabling login with social networks</a:t>
            </a:r>
          </a:p>
          <a:p>
            <a:pPr marL="285750" indent="-228600" defTabSz="914400">
              <a:lnSpc>
                <a:spcPct val="90000"/>
              </a:lnSpc>
              <a:spcAft>
                <a:spcPts val="600"/>
              </a:spcAft>
              <a:buFont typeface="Arial" panose="020B0604020202020204" pitchFamily="34" charset="0"/>
              <a:buChar char="•"/>
            </a:pPr>
            <a:r>
              <a:rPr lang="en-US" sz="1200" dirty="0"/>
              <a:t>Authenticate users with existing OpenID Connect or SAML 2.0 Identity Providers</a:t>
            </a:r>
          </a:p>
          <a:p>
            <a:pPr marL="285750" indent="-228600" defTabSz="914400">
              <a:lnSpc>
                <a:spcPct val="90000"/>
              </a:lnSpc>
              <a:spcAft>
                <a:spcPts val="600"/>
              </a:spcAft>
              <a:buFont typeface="Arial" panose="020B0604020202020204" pitchFamily="34" charset="0"/>
              <a:buChar char="•"/>
            </a:pPr>
            <a:r>
              <a:rPr lang="en-US" sz="1200" dirty="0"/>
              <a:t>Built-in support to connect to existing LDAP or Active Directory servers</a:t>
            </a:r>
          </a:p>
        </p:txBody>
      </p:sp>
      <p:pic>
        <p:nvPicPr>
          <p:cNvPr id="7" name="Picture 6">
            <a:extLst>
              <a:ext uri="{FF2B5EF4-FFF2-40B4-BE49-F238E27FC236}">
                <a16:creationId xmlns:a16="http://schemas.microsoft.com/office/drawing/2014/main" id="{AE2B3DB1-0C4C-E81B-7725-5F71D30FF77D}"/>
              </a:ext>
            </a:extLst>
          </p:cNvPr>
          <p:cNvPicPr>
            <a:picLocks noChangeAspect="1"/>
          </p:cNvPicPr>
          <p:nvPr/>
        </p:nvPicPr>
        <p:blipFill>
          <a:blip r:embed="rId4"/>
          <a:stretch>
            <a:fillRect/>
          </a:stretch>
        </p:blipFill>
        <p:spPr>
          <a:xfrm>
            <a:off x="4316698" y="1205715"/>
            <a:ext cx="1082592" cy="286202"/>
          </a:xfrm>
          <a:prstGeom prst="rect">
            <a:avLst/>
          </a:prstGeom>
        </p:spPr>
      </p:pic>
      <p:pic>
        <p:nvPicPr>
          <p:cNvPr id="12290" name="Picture 2">
            <a:extLst>
              <a:ext uri="{FF2B5EF4-FFF2-40B4-BE49-F238E27FC236}">
                <a16:creationId xmlns:a16="http://schemas.microsoft.com/office/drawing/2014/main" id="{A0DC63F5-C309-9199-D05A-5BD14E22B6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5133" y="296754"/>
            <a:ext cx="1790115" cy="1115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65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17765C4-6742-50EE-C5CC-6078FFA8238A}"/>
              </a:ext>
            </a:extLst>
          </p:cNvPr>
          <p:cNvSpPr>
            <a:spLocks noGrp="1"/>
          </p:cNvSpPr>
          <p:nvPr>
            <p:ph sz="quarter" idx="11"/>
          </p:nvPr>
        </p:nvSpPr>
        <p:spPr/>
        <p:txBody>
          <a:bodyPr/>
          <a:lstStyle/>
          <a:p>
            <a:pPr marL="228600" indent="-228600">
              <a:buFont typeface="+mj-lt"/>
              <a:buAutoNum type="arabicPeriod"/>
            </a:pPr>
            <a:r>
              <a:rPr lang="en-GB" dirty="0"/>
              <a:t>The traditional Approach</a:t>
            </a:r>
          </a:p>
          <a:p>
            <a:pPr marL="628650" lvl="1" indent="-285750">
              <a:buFont typeface="+mj-lt"/>
              <a:buAutoNum type="romanLcPeriod"/>
            </a:pPr>
            <a:r>
              <a:rPr lang="en-GB" dirty="0"/>
              <a:t>Current authorization: Integrator and iEnabler</a:t>
            </a:r>
          </a:p>
          <a:p>
            <a:pPr marL="285750" indent="-285750">
              <a:buFont typeface="+mj-lt"/>
              <a:buAutoNum type="arabicPeriod"/>
            </a:pPr>
            <a:r>
              <a:rPr lang="en-GB" dirty="0"/>
              <a:t>A new approach</a:t>
            </a:r>
          </a:p>
          <a:p>
            <a:pPr marL="628650" lvl="1" indent="-285750">
              <a:buFont typeface="+mj-lt"/>
              <a:buAutoNum type="romanLcPeriod"/>
            </a:pPr>
            <a:r>
              <a:rPr lang="en-GB" dirty="0"/>
              <a:t>JSON Web Token</a:t>
            </a:r>
          </a:p>
          <a:p>
            <a:pPr marL="628650" lvl="1" indent="-285750">
              <a:buFont typeface="+mj-lt"/>
              <a:buAutoNum type="romanLcPeriod"/>
            </a:pPr>
            <a:r>
              <a:rPr lang="en-GB" dirty="0"/>
              <a:t>SSO with desktop clients</a:t>
            </a:r>
          </a:p>
          <a:p>
            <a:pPr marL="628650" lvl="1" indent="-285750">
              <a:buFont typeface="+mj-lt"/>
              <a:buAutoNum type="romanLcPeriod"/>
            </a:pPr>
            <a:r>
              <a:rPr lang="en-GB" dirty="0"/>
              <a:t>Web browsers and HTTP clients - SAML</a:t>
            </a:r>
          </a:p>
          <a:p>
            <a:pPr marL="628650" lvl="1" indent="-285750">
              <a:buFont typeface="+mj-lt"/>
              <a:buAutoNum type="romanLcPeriod"/>
            </a:pPr>
            <a:r>
              <a:rPr lang="en-GB" dirty="0"/>
              <a:t>Web browsers and HTTP clients – API</a:t>
            </a:r>
          </a:p>
          <a:p>
            <a:pPr marL="628650" lvl="1" indent="-285750">
              <a:buFont typeface="+mj-lt"/>
              <a:buAutoNum type="romanLcPeriod"/>
            </a:pPr>
            <a:r>
              <a:rPr lang="en-GB" dirty="0"/>
              <a:t>ITS Infinity</a:t>
            </a:r>
          </a:p>
          <a:p>
            <a:pPr marL="285750" indent="-285750">
              <a:buFont typeface="+mj-lt"/>
              <a:buAutoNum type="arabicPeriod"/>
            </a:pPr>
            <a:endParaRPr lang="en-GB" dirty="0"/>
          </a:p>
          <a:p>
            <a:endParaRPr lang="en-GB" dirty="0"/>
          </a:p>
          <a:p>
            <a:r>
              <a:rPr lang="en-GB" dirty="0"/>
              <a:t>		</a:t>
            </a:r>
          </a:p>
          <a:p>
            <a:pPr lvl="2"/>
            <a:endParaRPr lang="en-GB" dirty="0"/>
          </a:p>
        </p:txBody>
      </p:sp>
    </p:spTree>
    <p:extLst>
      <p:ext uri="{BB962C8B-B14F-4D97-AF65-F5344CB8AC3E}">
        <p14:creationId xmlns:p14="http://schemas.microsoft.com/office/powerpoint/2010/main" val="3569995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C341-504F-57AC-A5E8-FC0AC2457E9B}"/>
              </a:ext>
            </a:extLst>
          </p:cNvPr>
          <p:cNvSpPr>
            <a:spLocks noGrp="1"/>
          </p:cNvSpPr>
          <p:nvPr>
            <p:ph type="title"/>
          </p:nvPr>
        </p:nvSpPr>
        <p:spPr>
          <a:xfrm>
            <a:off x="4316698" y="854317"/>
            <a:ext cx="4198652" cy="1052826"/>
          </a:xfrm>
        </p:spPr>
        <p:txBody>
          <a:bodyPr vert="horz" lIns="91440" tIns="45720" rIns="91440" bIns="45720" rtlCol="0" anchor="t">
            <a:normAutofit/>
          </a:bodyPr>
          <a:lstStyle/>
          <a:p>
            <a:pPr defTabSz="914400">
              <a:lnSpc>
                <a:spcPct val="90000"/>
              </a:lnSpc>
            </a:pPr>
            <a:r>
              <a:rPr lang="en-US" dirty="0"/>
              <a:t>… and beyond</a:t>
            </a:r>
          </a:p>
        </p:txBody>
      </p:sp>
      <p:pic>
        <p:nvPicPr>
          <p:cNvPr id="8" name="Picture 7">
            <a:extLst>
              <a:ext uri="{FF2B5EF4-FFF2-40B4-BE49-F238E27FC236}">
                <a16:creationId xmlns:a16="http://schemas.microsoft.com/office/drawing/2014/main" id="{A011F71A-F6C7-410C-CB87-8896710FCB1C}"/>
              </a:ext>
            </a:extLst>
          </p:cNvPr>
          <p:cNvPicPr>
            <a:picLocks noChangeAspect="1"/>
          </p:cNvPicPr>
          <p:nvPr/>
        </p:nvPicPr>
        <p:blipFill>
          <a:blip r:embed="rId3"/>
          <a:stretch>
            <a:fillRect/>
          </a:stretch>
        </p:blipFill>
        <p:spPr>
          <a:xfrm>
            <a:off x="1353079" y="1411880"/>
            <a:ext cx="2214222" cy="3064669"/>
          </a:xfrm>
          <a:prstGeom prst="rect">
            <a:avLst/>
          </a:prstGeom>
        </p:spPr>
      </p:pic>
      <p:cxnSp>
        <p:nvCxnSpPr>
          <p:cNvPr id="25" name="Straight Connector 24">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94053" y="653964"/>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DF26A75-F259-DCDE-A289-15393BF0720B}"/>
              </a:ext>
            </a:extLst>
          </p:cNvPr>
          <p:cNvSpPr txBox="1"/>
          <p:nvPr/>
        </p:nvSpPr>
        <p:spPr>
          <a:xfrm>
            <a:off x="4316698" y="1491917"/>
            <a:ext cx="4622069" cy="3119136"/>
          </a:xfrm>
          <a:prstGeom prst="rect">
            <a:avLst/>
          </a:prstGeom>
        </p:spPr>
        <p:txBody>
          <a:bodyPr vert="horz" lIns="91440" tIns="45720" rIns="91440" bIns="45720" rtlCol="0">
            <a:noAutofit/>
          </a:bodyPr>
          <a:lstStyle/>
          <a:p>
            <a:pPr marL="171450" indent="-171450" algn="l">
              <a:buFont typeface="Arial" panose="020B0604020202020204" pitchFamily="34" charset="0"/>
              <a:buChar char="•"/>
            </a:pPr>
            <a:r>
              <a:rPr lang="en-US" sz="1200" b="1" dirty="0"/>
              <a:t>WSO2 Identity Server </a:t>
            </a:r>
            <a:r>
              <a:rPr lang="en-US" sz="1200" dirty="0"/>
              <a:t>is an API-driven open source identity and access management (IAM) product designed to help you build effective customer IAM (CIAM) solutions. </a:t>
            </a:r>
          </a:p>
          <a:p>
            <a:pPr marL="171450" indent="-171450" algn="l">
              <a:buFont typeface="Arial" panose="020B0604020202020204" pitchFamily="34" charset="0"/>
              <a:buChar char="•"/>
            </a:pPr>
            <a:r>
              <a:rPr lang="en-US" sz="1200" dirty="0"/>
              <a:t>It is based on </a:t>
            </a:r>
            <a:r>
              <a:rPr lang="en-US" sz="1200" b="1" dirty="0"/>
              <a:t>open standards </a:t>
            </a:r>
            <a:r>
              <a:rPr lang="en-US" sz="1200" dirty="0"/>
              <a:t>such as SAML, OAuth, and OIDC with on-premise, cloud, and hybrid deployment options. </a:t>
            </a:r>
          </a:p>
          <a:p>
            <a:pPr marL="171450" indent="-171450" algn="l">
              <a:buFont typeface="Arial" panose="020B0604020202020204" pitchFamily="34" charset="0"/>
              <a:buChar char="•"/>
            </a:pPr>
            <a:r>
              <a:rPr lang="en-US" sz="1200" dirty="0"/>
              <a:t>The </a:t>
            </a:r>
            <a:r>
              <a:rPr lang="en-US" sz="1200" b="1" dirty="0"/>
              <a:t>key features </a:t>
            </a:r>
            <a:r>
              <a:rPr lang="en-US" sz="1200" dirty="0"/>
              <a:t>of WSO2 Identity Server include:</a:t>
            </a:r>
          </a:p>
          <a:p>
            <a:pPr lvl="1">
              <a:buFont typeface="+mj-lt"/>
              <a:buAutoNum type="arabicPeriod"/>
            </a:pPr>
            <a:r>
              <a:rPr lang="en-US" sz="1200" dirty="0"/>
              <a:t> </a:t>
            </a:r>
            <a:r>
              <a:rPr lang="en-US" sz="1200" b="1" dirty="0"/>
              <a:t>Authentication</a:t>
            </a:r>
            <a:r>
              <a:rPr lang="en-US" sz="1200" dirty="0"/>
              <a:t>: Try out login with SSO, MFA, identity federation, and self sign-up.</a:t>
            </a:r>
          </a:p>
          <a:p>
            <a:pPr lvl="1">
              <a:buFont typeface="+mj-lt"/>
              <a:buAutoNum type="arabicPeriod"/>
            </a:pPr>
            <a:r>
              <a:rPr lang="en-US" sz="1200" dirty="0"/>
              <a:t> </a:t>
            </a:r>
            <a:r>
              <a:rPr lang="en-US" sz="1200" b="1" dirty="0"/>
              <a:t>Identity Federation</a:t>
            </a:r>
            <a:r>
              <a:rPr lang="en-US" sz="1200" dirty="0"/>
              <a:t>: Enable login using federated identity providers.</a:t>
            </a:r>
          </a:p>
          <a:p>
            <a:pPr lvl="1">
              <a:buFont typeface="+mj-lt"/>
              <a:buAutoNum type="arabicPeriod"/>
            </a:pPr>
            <a:r>
              <a:rPr lang="en-US" sz="1200" dirty="0"/>
              <a:t> </a:t>
            </a:r>
            <a:r>
              <a:rPr lang="en-US" sz="1200" b="1" dirty="0"/>
              <a:t>Access Delegation</a:t>
            </a:r>
            <a:r>
              <a:rPr lang="en-US" sz="1200" dirty="0"/>
              <a:t>: Enable secure access delegation to third-party clients using OAuth.</a:t>
            </a:r>
          </a:p>
          <a:p>
            <a:pPr lvl="1">
              <a:buFont typeface="+mj-lt"/>
              <a:buAutoNum type="arabicPeriod"/>
            </a:pPr>
            <a:r>
              <a:rPr lang="en-US" sz="1200" dirty="0"/>
              <a:t> </a:t>
            </a:r>
            <a:r>
              <a:rPr lang="en-US" sz="1200" b="1" dirty="0"/>
              <a:t>Consent Management</a:t>
            </a:r>
            <a:r>
              <a:rPr lang="en-US" sz="1200" dirty="0"/>
              <a:t>: Manage user consent when accessing a user’s resources.</a:t>
            </a:r>
          </a:p>
          <a:p>
            <a:pPr lvl="1">
              <a:buFont typeface="+mj-lt"/>
              <a:buAutoNum type="arabicPeriod"/>
            </a:pPr>
            <a:r>
              <a:rPr lang="en-US" sz="1200" dirty="0"/>
              <a:t> </a:t>
            </a:r>
            <a:r>
              <a:rPr lang="en-US" sz="1200" b="1" dirty="0"/>
              <a:t>User Management</a:t>
            </a:r>
            <a:r>
              <a:rPr lang="en-US" sz="1200" dirty="0"/>
              <a:t>: Manage users and groups in your tenant organization.</a:t>
            </a:r>
          </a:p>
        </p:txBody>
      </p:sp>
      <p:pic>
        <p:nvPicPr>
          <p:cNvPr id="12290" name="Picture 2">
            <a:extLst>
              <a:ext uri="{FF2B5EF4-FFF2-40B4-BE49-F238E27FC236}">
                <a16:creationId xmlns:a16="http://schemas.microsoft.com/office/drawing/2014/main" id="{A0DC63F5-C309-9199-D05A-5BD14E22B6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133" y="296754"/>
            <a:ext cx="1790115" cy="11151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8D1A1A8-8402-6618-61EF-68CC5C2647C9}"/>
              </a:ext>
            </a:extLst>
          </p:cNvPr>
          <p:cNvPicPr>
            <a:picLocks noChangeAspect="1"/>
          </p:cNvPicPr>
          <p:nvPr/>
        </p:nvPicPr>
        <p:blipFill>
          <a:blip r:embed="rId5"/>
          <a:stretch>
            <a:fillRect/>
          </a:stretch>
        </p:blipFill>
        <p:spPr>
          <a:xfrm>
            <a:off x="4394053" y="1140417"/>
            <a:ext cx="739421" cy="351225"/>
          </a:xfrm>
          <a:prstGeom prst="rect">
            <a:avLst/>
          </a:prstGeom>
        </p:spPr>
      </p:pic>
    </p:spTree>
    <p:extLst>
      <p:ext uri="{BB962C8B-B14F-4D97-AF65-F5344CB8AC3E}">
        <p14:creationId xmlns:p14="http://schemas.microsoft.com/office/powerpoint/2010/main" val="3601128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C341-504F-57AC-A5E8-FC0AC2457E9B}"/>
              </a:ext>
            </a:extLst>
          </p:cNvPr>
          <p:cNvSpPr>
            <a:spLocks noGrp="1"/>
          </p:cNvSpPr>
          <p:nvPr>
            <p:ph type="title"/>
          </p:nvPr>
        </p:nvSpPr>
        <p:spPr>
          <a:xfrm>
            <a:off x="4316698" y="854317"/>
            <a:ext cx="4198652" cy="1052826"/>
          </a:xfrm>
        </p:spPr>
        <p:txBody>
          <a:bodyPr vert="horz" lIns="91440" tIns="45720" rIns="91440" bIns="45720" rtlCol="0" anchor="t">
            <a:normAutofit/>
          </a:bodyPr>
          <a:lstStyle/>
          <a:p>
            <a:pPr defTabSz="914400">
              <a:lnSpc>
                <a:spcPct val="90000"/>
              </a:lnSpc>
            </a:pPr>
            <a:r>
              <a:rPr lang="en-US" dirty="0"/>
              <a:t>… and beyond</a:t>
            </a:r>
          </a:p>
        </p:txBody>
      </p:sp>
      <p:pic>
        <p:nvPicPr>
          <p:cNvPr id="8" name="Picture 7">
            <a:extLst>
              <a:ext uri="{FF2B5EF4-FFF2-40B4-BE49-F238E27FC236}">
                <a16:creationId xmlns:a16="http://schemas.microsoft.com/office/drawing/2014/main" id="{A011F71A-F6C7-410C-CB87-8896710FCB1C}"/>
              </a:ext>
            </a:extLst>
          </p:cNvPr>
          <p:cNvPicPr>
            <a:picLocks noChangeAspect="1"/>
          </p:cNvPicPr>
          <p:nvPr/>
        </p:nvPicPr>
        <p:blipFill>
          <a:blip r:embed="rId3"/>
          <a:stretch>
            <a:fillRect/>
          </a:stretch>
        </p:blipFill>
        <p:spPr>
          <a:xfrm>
            <a:off x="1353079" y="1411880"/>
            <a:ext cx="2214222" cy="3064669"/>
          </a:xfrm>
          <a:prstGeom prst="rect">
            <a:avLst/>
          </a:prstGeom>
        </p:spPr>
      </p:pic>
      <p:cxnSp>
        <p:nvCxnSpPr>
          <p:cNvPr id="25" name="Straight Connector 24">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94053" y="653964"/>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DF26A75-F259-DCDE-A289-15393BF0720B}"/>
              </a:ext>
            </a:extLst>
          </p:cNvPr>
          <p:cNvSpPr txBox="1"/>
          <p:nvPr/>
        </p:nvSpPr>
        <p:spPr>
          <a:xfrm>
            <a:off x="4316698" y="1491917"/>
            <a:ext cx="4622069" cy="3119136"/>
          </a:xfrm>
          <a:prstGeom prst="rect">
            <a:avLst/>
          </a:prstGeom>
        </p:spPr>
        <p:txBody>
          <a:bodyPr vert="horz" lIns="91440" tIns="45720" rIns="91440" bIns="45720" rtlCol="0">
            <a:noAutofit/>
          </a:bodyPr>
          <a:lstStyle/>
          <a:p>
            <a:pPr marL="171450" indent="-171450" algn="l">
              <a:buFont typeface="Arial" panose="020B0604020202020204" pitchFamily="34" charset="0"/>
              <a:buChar char="•"/>
            </a:pPr>
            <a:r>
              <a:rPr lang="en-US" sz="1200" dirty="0"/>
              <a:t>The key features of WSO2 Identity Server also include:</a:t>
            </a:r>
          </a:p>
          <a:p>
            <a:pPr lvl="1">
              <a:buFont typeface="+mj-lt"/>
              <a:buAutoNum type="arabicPeriod"/>
            </a:pPr>
            <a:r>
              <a:rPr lang="en-US" sz="1200" dirty="0"/>
              <a:t>  </a:t>
            </a:r>
            <a:r>
              <a:rPr lang="en-US" sz="1200" b="1" dirty="0"/>
              <a:t>User Self-Service</a:t>
            </a:r>
            <a:r>
              <a:rPr lang="en-US" sz="1200" dirty="0"/>
              <a:t>: Allow users to manage their own user profiles and accounts.</a:t>
            </a:r>
          </a:p>
          <a:p>
            <a:pPr lvl="1">
              <a:buFont typeface="+mj-lt"/>
              <a:buAutoNum type="arabicPeriod"/>
            </a:pPr>
            <a:r>
              <a:rPr lang="en-US" sz="1200" b="1" dirty="0"/>
              <a:t>Tenant Management</a:t>
            </a:r>
            <a:r>
              <a:rPr lang="en-US" sz="1200" dirty="0"/>
              <a:t>: Configure multi-tenancy to optimize resource sharing among users.</a:t>
            </a:r>
          </a:p>
          <a:p>
            <a:pPr lvl="1">
              <a:buFont typeface="+mj-lt"/>
              <a:buAutoNum type="arabicPeriod"/>
            </a:pPr>
            <a:r>
              <a:rPr lang="en-US" sz="1200" dirty="0"/>
              <a:t> </a:t>
            </a:r>
            <a:r>
              <a:rPr lang="en-US" sz="1200" b="1" dirty="0"/>
              <a:t>Claim Management</a:t>
            </a:r>
            <a:r>
              <a:rPr lang="en-US" sz="1200" dirty="0"/>
              <a:t>: Manage claims and map them to user attributes.</a:t>
            </a:r>
          </a:p>
          <a:p>
            <a:pPr lvl="1">
              <a:buFont typeface="+mj-lt"/>
              <a:buAutoNum type="arabicPeriod"/>
            </a:pPr>
            <a:r>
              <a:rPr lang="en-US" sz="1200" dirty="0"/>
              <a:t> </a:t>
            </a:r>
            <a:r>
              <a:rPr lang="en-US" sz="1200" b="1" dirty="0"/>
              <a:t>Access Control</a:t>
            </a:r>
            <a:r>
              <a:rPr lang="en-US" sz="1200" dirty="0"/>
              <a:t>: Use fine-grained access control when an app accesses user resources.</a:t>
            </a:r>
          </a:p>
        </p:txBody>
      </p:sp>
      <p:pic>
        <p:nvPicPr>
          <p:cNvPr id="12290" name="Picture 2">
            <a:extLst>
              <a:ext uri="{FF2B5EF4-FFF2-40B4-BE49-F238E27FC236}">
                <a16:creationId xmlns:a16="http://schemas.microsoft.com/office/drawing/2014/main" id="{A0DC63F5-C309-9199-D05A-5BD14E22B6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133" y="296754"/>
            <a:ext cx="1790115" cy="11151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8D1A1A8-8402-6618-61EF-68CC5C2647C9}"/>
              </a:ext>
            </a:extLst>
          </p:cNvPr>
          <p:cNvPicPr>
            <a:picLocks noChangeAspect="1"/>
          </p:cNvPicPr>
          <p:nvPr/>
        </p:nvPicPr>
        <p:blipFill>
          <a:blip r:embed="rId5"/>
          <a:stretch>
            <a:fillRect/>
          </a:stretch>
        </p:blipFill>
        <p:spPr>
          <a:xfrm>
            <a:off x="4394053" y="1140417"/>
            <a:ext cx="739421" cy="351225"/>
          </a:xfrm>
          <a:prstGeom prst="rect">
            <a:avLst/>
          </a:prstGeom>
        </p:spPr>
      </p:pic>
    </p:spTree>
    <p:extLst>
      <p:ext uri="{BB962C8B-B14F-4D97-AF65-F5344CB8AC3E}">
        <p14:creationId xmlns:p14="http://schemas.microsoft.com/office/powerpoint/2010/main" val="2241818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C341-504F-57AC-A5E8-FC0AC2457E9B}"/>
              </a:ext>
            </a:extLst>
          </p:cNvPr>
          <p:cNvSpPr>
            <a:spLocks noGrp="1"/>
          </p:cNvSpPr>
          <p:nvPr>
            <p:ph type="title"/>
          </p:nvPr>
        </p:nvSpPr>
        <p:spPr>
          <a:xfrm>
            <a:off x="4316698" y="854317"/>
            <a:ext cx="4198652" cy="1052826"/>
          </a:xfrm>
        </p:spPr>
        <p:txBody>
          <a:bodyPr vert="horz" lIns="91440" tIns="45720" rIns="91440" bIns="45720" rtlCol="0" anchor="t">
            <a:normAutofit/>
          </a:bodyPr>
          <a:lstStyle/>
          <a:p>
            <a:pPr defTabSz="914400">
              <a:lnSpc>
                <a:spcPct val="90000"/>
              </a:lnSpc>
            </a:pPr>
            <a:r>
              <a:rPr lang="en-US" dirty="0"/>
              <a:t>… and beyond</a:t>
            </a:r>
          </a:p>
        </p:txBody>
      </p:sp>
      <p:cxnSp>
        <p:nvCxnSpPr>
          <p:cNvPr id="25" name="Straight Connector 24">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94053" y="653964"/>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DF26A75-F259-DCDE-A289-15393BF0720B}"/>
              </a:ext>
            </a:extLst>
          </p:cNvPr>
          <p:cNvSpPr txBox="1"/>
          <p:nvPr/>
        </p:nvSpPr>
        <p:spPr>
          <a:xfrm>
            <a:off x="3593432" y="1380729"/>
            <a:ext cx="5345335" cy="3183249"/>
          </a:xfrm>
          <a:prstGeom prst="rect">
            <a:avLst/>
          </a:prstGeom>
        </p:spPr>
        <p:txBody>
          <a:bodyPr vert="horz" lIns="91440" tIns="45720" rIns="91440" bIns="45720" rtlCol="0">
            <a:noAutofit/>
          </a:bodyPr>
          <a:lstStyle/>
          <a:p>
            <a:pPr marL="171450" indent="-171450" algn="l">
              <a:buFont typeface="Arial" panose="020B0604020202020204" pitchFamily="34" charset="0"/>
              <a:buChar char="•"/>
            </a:pPr>
            <a:r>
              <a:rPr lang="en-US" sz="1200" dirty="0"/>
              <a:t>                          in the cloud</a:t>
            </a:r>
          </a:p>
          <a:p>
            <a:pPr marL="171450" indent="-171450" algn="l">
              <a:buFont typeface="Arial" panose="020B0604020202020204" pitchFamily="34" charset="0"/>
              <a:buChar char="•"/>
            </a:pPr>
            <a:endParaRPr lang="en-US" sz="1200" dirty="0"/>
          </a:p>
          <a:p>
            <a:pPr marL="171450" indent="-171450" algn="l">
              <a:buFont typeface="Arial" panose="020B0604020202020204" pitchFamily="34" charset="0"/>
              <a:buChar char="•"/>
            </a:pPr>
            <a:r>
              <a:rPr lang="en-US" sz="1200" dirty="0"/>
              <a:t>AWS Identity and Access Management (IAM) Resources </a:t>
            </a:r>
          </a:p>
          <a:p>
            <a:pPr marL="171450" indent="-171450" algn="l">
              <a:buFont typeface="Arial" panose="020B0604020202020204" pitchFamily="34" charset="0"/>
              <a:buChar char="•"/>
            </a:pPr>
            <a:endParaRPr lang="en-US" sz="1200" dirty="0"/>
          </a:p>
          <a:p>
            <a:pPr marL="171450" indent="-171450" algn="l">
              <a:buFont typeface="Arial" panose="020B0604020202020204" pitchFamily="34" charset="0"/>
              <a:buChar char="•"/>
            </a:pPr>
            <a:r>
              <a:rPr lang="en-US" sz="1200" dirty="0"/>
              <a:t>How does IAM work and what can I do with it?</a:t>
            </a:r>
          </a:p>
          <a:p>
            <a:pPr marL="171450" indent="-171450" algn="l">
              <a:buFont typeface="Arial" panose="020B0604020202020204" pitchFamily="34" charset="0"/>
              <a:buChar char="•"/>
            </a:pPr>
            <a:endParaRPr lang="en-US" sz="1200" dirty="0"/>
          </a:p>
          <a:p>
            <a:pPr marL="171450" indent="-171450" algn="l">
              <a:buFont typeface="Arial" panose="020B0604020202020204" pitchFamily="34" charset="0"/>
              <a:buChar char="•"/>
            </a:pPr>
            <a:r>
              <a:rPr lang="en-US" sz="1200" dirty="0"/>
              <a:t>With IAM, you specify who or what can access services and resources in AWS, centrally manage fine-grained permissions, and analyze access to refine permissions across AWS.</a:t>
            </a:r>
          </a:p>
          <a:p>
            <a:pPr marL="171450" indent="-171450" algn="l">
              <a:buFont typeface="Arial" panose="020B0604020202020204" pitchFamily="34" charset="0"/>
              <a:buChar char="•"/>
            </a:pPr>
            <a:endParaRPr lang="en-US" sz="1200" dirty="0"/>
          </a:p>
          <a:p>
            <a:pPr marL="171450" indent="-171450" algn="l">
              <a:buFont typeface="Arial" panose="020B0604020202020204" pitchFamily="34" charset="0"/>
              <a:buChar char="•"/>
            </a:pPr>
            <a:r>
              <a:rPr lang="en-US" sz="1200" dirty="0"/>
              <a:t>IAM provides authentication and authorization for AWS services. A service evaluates if an AWS request is allowed or denied. Access is denied by default and is allowed only when a policy explicitly grants access. You can attach policies to roles and resources to control access across AWS.</a:t>
            </a:r>
          </a:p>
          <a:p>
            <a:pPr marL="171450" indent="-171450" algn="l">
              <a:buFont typeface="Arial" panose="020B0604020202020204" pitchFamily="34" charset="0"/>
              <a:buChar char="•"/>
            </a:pPr>
            <a:endParaRPr lang="en-US" sz="1200" dirty="0"/>
          </a:p>
          <a:p>
            <a:pPr marL="171450" indent="-171450" algn="l">
              <a:buFont typeface="Arial" panose="020B0604020202020204" pitchFamily="34" charset="0"/>
              <a:buChar char="•"/>
            </a:pPr>
            <a:r>
              <a:rPr lang="en-US" sz="1200" dirty="0"/>
              <a:t>AWS recommends using an identity provider and federating into AWS by assuming roles</a:t>
            </a:r>
          </a:p>
          <a:p>
            <a:pPr marL="171450" indent="-171450" algn="l">
              <a:buFont typeface="Arial" panose="020B0604020202020204" pitchFamily="34" charset="0"/>
              <a:buChar char="•"/>
            </a:pPr>
            <a:endParaRPr lang="en-US" sz="1200" dirty="0"/>
          </a:p>
          <a:p>
            <a:pPr marL="171450" indent="-171450" algn="l">
              <a:buFont typeface="Arial" panose="020B0604020202020204" pitchFamily="34" charset="0"/>
              <a:buChar char="•"/>
            </a:pPr>
            <a:endParaRPr lang="en-US" sz="1200" dirty="0"/>
          </a:p>
        </p:txBody>
      </p:sp>
      <p:pic>
        <p:nvPicPr>
          <p:cNvPr id="12290" name="Picture 2">
            <a:extLst>
              <a:ext uri="{FF2B5EF4-FFF2-40B4-BE49-F238E27FC236}">
                <a16:creationId xmlns:a16="http://schemas.microsoft.com/office/drawing/2014/main" id="{A0DC63F5-C309-9199-D05A-5BD14E22B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5133" y="296754"/>
            <a:ext cx="1790115" cy="11151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E9A02A1-A87E-209D-902D-28056EC572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133" y="1586716"/>
            <a:ext cx="1858543" cy="11151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A552ECB-3F0F-C5A3-A563-8B058C8F7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3281" y="1157694"/>
            <a:ext cx="816090" cy="508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834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937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82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9" name="Rectangle 205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8262"/>
          </a:xfrm>
          <a:prstGeom prst="rect">
            <a:avLst/>
          </a:prstGeom>
          <a:solidFill>
            <a:srgbClr val="4BA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D28CB50E-F930-891E-256C-F58336F36327}"/>
              </a:ext>
            </a:extLst>
          </p:cNvPr>
          <p:cNvSpPr>
            <a:spLocks noGrp="1"/>
          </p:cNvSpPr>
          <p:nvPr>
            <p:ph type="title"/>
          </p:nvPr>
        </p:nvSpPr>
        <p:spPr>
          <a:xfrm>
            <a:off x="480060" y="1557212"/>
            <a:ext cx="2064265" cy="2033838"/>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defTabSz="914400">
              <a:lnSpc>
                <a:spcPct val="90000"/>
              </a:lnSpc>
            </a:pPr>
            <a:br>
              <a:rPr lang="en-US" sz="1400" kern="1200" dirty="0">
                <a:solidFill>
                  <a:srgbClr val="FFFFFF"/>
                </a:solidFill>
                <a:latin typeface="+mj-lt"/>
                <a:ea typeface="+mj-ea"/>
                <a:cs typeface="+mj-cs"/>
              </a:rPr>
            </a:br>
            <a:br>
              <a:rPr lang="en-US" sz="1400" kern="1200" dirty="0">
                <a:solidFill>
                  <a:srgbClr val="FFFFFF"/>
                </a:solidFill>
                <a:latin typeface="+mj-lt"/>
                <a:ea typeface="+mj-ea"/>
                <a:cs typeface="+mj-cs"/>
              </a:rPr>
            </a:br>
            <a:br>
              <a:rPr lang="en-US" sz="1400" kern="1200" dirty="0">
                <a:solidFill>
                  <a:srgbClr val="FFFFFF"/>
                </a:solidFill>
                <a:latin typeface="+mj-lt"/>
                <a:ea typeface="+mj-ea"/>
                <a:cs typeface="+mj-cs"/>
              </a:rPr>
            </a:br>
            <a:r>
              <a:rPr lang="en-US" sz="1800" kern="1200" dirty="0">
                <a:solidFill>
                  <a:srgbClr val="FFFFFF"/>
                </a:solidFill>
                <a:latin typeface="+mj-lt"/>
                <a:ea typeface="+mj-ea"/>
                <a:cs typeface="+mj-cs"/>
              </a:rPr>
              <a:t>The Traditional ITS approach to managing access to: </a:t>
            </a:r>
            <a:br>
              <a:rPr lang="en-US" sz="1800" kern="1200" dirty="0">
                <a:solidFill>
                  <a:srgbClr val="FFFFFF"/>
                </a:solidFill>
                <a:latin typeface="+mj-lt"/>
                <a:ea typeface="+mj-ea"/>
                <a:cs typeface="+mj-cs"/>
              </a:rPr>
            </a:br>
            <a:br>
              <a:rPr lang="en-US" sz="1400" kern="1200" dirty="0">
                <a:solidFill>
                  <a:srgbClr val="FFFFFF"/>
                </a:solidFill>
                <a:latin typeface="+mj-lt"/>
                <a:ea typeface="+mj-ea"/>
                <a:cs typeface="+mj-cs"/>
              </a:rPr>
            </a:br>
            <a:br>
              <a:rPr lang="en-US" sz="1400" kern="1200" dirty="0">
                <a:solidFill>
                  <a:srgbClr val="FFFFFF"/>
                </a:solidFill>
                <a:latin typeface="+mj-lt"/>
                <a:ea typeface="+mj-ea"/>
                <a:cs typeface="+mj-cs"/>
              </a:rPr>
            </a:br>
            <a:r>
              <a:rPr lang="en-US" sz="1400" kern="1200" dirty="0">
                <a:solidFill>
                  <a:srgbClr val="FFFFFF"/>
                </a:solidFill>
                <a:latin typeface="+mj-lt"/>
                <a:ea typeface="+mj-ea"/>
                <a:cs typeface="+mj-cs"/>
              </a:rPr>
              <a:t> </a:t>
            </a:r>
          </a:p>
        </p:txBody>
      </p:sp>
      <p:pic>
        <p:nvPicPr>
          <p:cNvPr id="2052" name="Picture 4" descr="Home - Adapt IT | ITS Integrator">
            <a:extLst>
              <a:ext uri="{FF2B5EF4-FFF2-40B4-BE49-F238E27FC236}">
                <a16:creationId xmlns:a16="http://schemas.microsoft.com/office/drawing/2014/main" id="{B5158194-F8E7-E871-7659-2F9C76991DC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27171" y="622030"/>
            <a:ext cx="3339936" cy="18703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F111D09-A0A6-E449-440E-A091936A77E5}"/>
              </a:ext>
            </a:extLst>
          </p:cNvPr>
          <p:cNvPicPr>
            <a:picLocks noChangeAspect="1"/>
          </p:cNvPicPr>
          <p:nvPr/>
        </p:nvPicPr>
        <p:blipFill>
          <a:blip r:embed="rId3"/>
          <a:stretch>
            <a:fillRect/>
          </a:stretch>
        </p:blipFill>
        <p:spPr>
          <a:xfrm>
            <a:off x="4282676" y="2665520"/>
            <a:ext cx="2828925" cy="2076450"/>
          </a:xfrm>
          <a:prstGeom prst="rect">
            <a:avLst/>
          </a:prstGeom>
        </p:spPr>
      </p:pic>
    </p:spTree>
    <p:extLst>
      <p:ext uri="{BB962C8B-B14F-4D97-AF65-F5344CB8AC3E}">
        <p14:creationId xmlns:p14="http://schemas.microsoft.com/office/powerpoint/2010/main" val="2961090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20BE52-15CE-97BF-2633-591030705C99}"/>
              </a:ext>
            </a:extLst>
          </p:cNvPr>
          <p:cNvSpPr>
            <a:spLocks noGrp="1"/>
          </p:cNvSpPr>
          <p:nvPr>
            <p:ph type="title"/>
          </p:nvPr>
        </p:nvSpPr>
        <p:spPr/>
        <p:txBody>
          <a:bodyPr/>
          <a:lstStyle/>
          <a:p>
            <a:r>
              <a:rPr lang="en-GB" dirty="0"/>
              <a:t>The Traditional Approach</a:t>
            </a:r>
          </a:p>
        </p:txBody>
      </p:sp>
      <p:pic>
        <p:nvPicPr>
          <p:cNvPr id="8" name="Content Placeholder 4">
            <a:extLst>
              <a:ext uri="{FF2B5EF4-FFF2-40B4-BE49-F238E27FC236}">
                <a16:creationId xmlns:a16="http://schemas.microsoft.com/office/drawing/2014/main" id="{B039F2D1-CB69-BEA7-06F6-861D0C098B0B}"/>
              </a:ext>
            </a:extLst>
          </p:cNvPr>
          <p:cNvPicPr>
            <a:picLocks noGrp="1" noChangeAspect="1"/>
          </p:cNvPicPr>
          <p:nvPr>
            <p:ph sz="quarter" idx="10"/>
          </p:nvPr>
        </p:nvPicPr>
        <p:blipFill>
          <a:blip r:embed="rId3"/>
          <a:stretch>
            <a:fillRect/>
          </a:stretch>
        </p:blipFill>
        <p:spPr>
          <a:xfrm>
            <a:off x="0" y="1653118"/>
            <a:ext cx="3170760" cy="1842026"/>
          </a:xfrm>
        </p:spPr>
      </p:pic>
      <p:pic>
        <p:nvPicPr>
          <p:cNvPr id="10" name="Picture 9">
            <a:extLst>
              <a:ext uri="{FF2B5EF4-FFF2-40B4-BE49-F238E27FC236}">
                <a16:creationId xmlns:a16="http://schemas.microsoft.com/office/drawing/2014/main" id="{602DBF3E-DFE9-DE40-E553-D8E3AF3AEA2A}"/>
              </a:ext>
            </a:extLst>
          </p:cNvPr>
          <p:cNvPicPr>
            <a:picLocks noChangeAspect="1"/>
          </p:cNvPicPr>
          <p:nvPr/>
        </p:nvPicPr>
        <p:blipFill>
          <a:blip r:embed="rId4"/>
          <a:stretch>
            <a:fillRect/>
          </a:stretch>
        </p:blipFill>
        <p:spPr>
          <a:xfrm>
            <a:off x="3008186" y="1514983"/>
            <a:ext cx="5991708" cy="2962902"/>
          </a:xfrm>
          <a:prstGeom prst="rect">
            <a:avLst/>
          </a:prstGeom>
        </p:spPr>
      </p:pic>
      <p:sp>
        <p:nvSpPr>
          <p:cNvPr id="12" name="TextBox 11">
            <a:extLst>
              <a:ext uri="{FF2B5EF4-FFF2-40B4-BE49-F238E27FC236}">
                <a16:creationId xmlns:a16="http://schemas.microsoft.com/office/drawing/2014/main" id="{14E1E78D-E318-7973-44EA-53488DBEAE12}"/>
              </a:ext>
            </a:extLst>
          </p:cNvPr>
          <p:cNvSpPr txBox="1"/>
          <p:nvPr/>
        </p:nvSpPr>
        <p:spPr>
          <a:xfrm>
            <a:off x="3170760" y="888630"/>
            <a:ext cx="4572000" cy="338554"/>
          </a:xfrm>
          <a:prstGeom prst="rect">
            <a:avLst/>
          </a:prstGeom>
          <a:noFill/>
        </p:spPr>
        <p:txBody>
          <a:bodyPr wrap="square">
            <a:spAutoFit/>
          </a:bodyPr>
          <a:lstStyle/>
          <a:p>
            <a:pPr algn="l"/>
            <a:r>
              <a:rPr lang="en-ZA" sz="1600" b="1" i="0" dirty="0">
                <a:effectLst/>
              </a:rPr>
              <a:t>Integrator: Username/Password Authentication</a:t>
            </a:r>
          </a:p>
        </p:txBody>
      </p:sp>
      <p:pic>
        <p:nvPicPr>
          <p:cNvPr id="5122" name="Picture 2" descr="Cada día más de 100.000 equipos sufren un ciberataque en nuestro país ...">
            <a:extLst>
              <a:ext uri="{FF2B5EF4-FFF2-40B4-BE49-F238E27FC236}">
                <a16:creationId xmlns:a16="http://schemas.microsoft.com/office/drawing/2014/main" id="{AD6084E1-317D-A883-CFA0-B1029BF827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213" y="232357"/>
            <a:ext cx="928589" cy="64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935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C341-504F-57AC-A5E8-FC0AC2457E9B}"/>
              </a:ext>
            </a:extLst>
          </p:cNvPr>
          <p:cNvSpPr>
            <a:spLocks noGrp="1"/>
          </p:cNvSpPr>
          <p:nvPr>
            <p:ph type="title"/>
          </p:nvPr>
        </p:nvSpPr>
        <p:spPr/>
        <p:txBody>
          <a:bodyPr/>
          <a:lstStyle/>
          <a:p>
            <a:r>
              <a:rPr lang="en-GB" dirty="0"/>
              <a:t>The Traditional Approach</a:t>
            </a:r>
          </a:p>
        </p:txBody>
      </p:sp>
      <p:sp>
        <p:nvSpPr>
          <p:cNvPr id="4" name="TextBox 3">
            <a:extLst>
              <a:ext uri="{FF2B5EF4-FFF2-40B4-BE49-F238E27FC236}">
                <a16:creationId xmlns:a16="http://schemas.microsoft.com/office/drawing/2014/main" id="{048F0B73-1643-F497-7E90-CDA7F60F6931}"/>
              </a:ext>
            </a:extLst>
          </p:cNvPr>
          <p:cNvSpPr txBox="1"/>
          <p:nvPr/>
        </p:nvSpPr>
        <p:spPr>
          <a:xfrm>
            <a:off x="3016438" y="852765"/>
            <a:ext cx="5732584" cy="369332"/>
          </a:xfrm>
          <a:prstGeom prst="rect">
            <a:avLst/>
          </a:prstGeom>
          <a:noFill/>
        </p:spPr>
        <p:txBody>
          <a:bodyPr wrap="square">
            <a:spAutoFit/>
          </a:bodyPr>
          <a:lstStyle/>
          <a:p>
            <a:pPr algn="l"/>
            <a:r>
              <a:rPr lang="en-US" b="1" dirty="0"/>
              <a:t>Oracle Internet Directory</a:t>
            </a:r>
            <a:endParaRPr lang="en-ZA" b="1" dirty="0"/>
          </a:p>
        </p:txBody>
      </p:sp>
      <p:pic>
        <p:nvPicPr>
          <p:cNvPr id="3" name="Picture 2" descr="Cada día más de 100.000 equipos sufren un ciberataque en nuestro país ...">
            <a:extLst>
              <a:ext uri="{FF2B5EF4-FFF2-40B4-BE49-F238E27FC236}">
                <a16:creationId xmlns:a16="http://schemas.microsoft.com/office/drawing/2014/main" id="{36F40FF8-4130-59D4-1D07-381FC569E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232357"/>
            <a:ext cx="928589" cy="64999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Technical illustration showing Oracle Internet Directory Management">
            <a:extLst>
              <a:ext uri="{FF2B5EF4-FFF2-40B4-BE49-F238E27FC236}">
                <a16:creationId xmlns:a16="http://schemas.microsoft.com/office/drawing/2014/main" id="{68B86949-63BF-915D-C5A8-D8702F2EBA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50" y="1446917"/>
            <a:ext cx="5895975" cy="2762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AAF2874-4305-900B-4473-581A299CBB4A}"/>
              </a:ext>
            </a:extLst>
          </p:cNvPr>
          <p:cNvPicPr>
            <a:picLocks noChangeAspect="1"/>
          </p:cNvPicPr>
          <p:nvPr/>
        </p:nvPicPr>
        <p:blipFill>
          <a:blip r:embed="rId5"/>
          <a:stretch>
            <a:fillRect/>
          </a:stretch>
        </p:blipFill>
        <p:spPr>
          <a:xfrm>
            <a:off x="4638993" y="1507128"/>
            <a:ext cx="3863259" cy="1464469"/>
          </a:xfrm>
          <a:prstGeom prst="rect">
            <a:avLst/>
          </a:prstGeom>
        </p:spPr>
      </p:pic>
      <p:pic>
        <p:nvPicPr>
          <p:cNvPr id="8" name="Picture 7">
            <a:extLst>
              <a:ext uri="{FF2B5EF4-FFF2-40B4-BE49-F238E27FC236}">
                <a16:creationId xmlns:a16="http://schemas.microsoft.com/office/drawing/2014/main" id="{B00AE6E7-C865-D57C-248E-567E518C0EAD}"/>
              </a:ext>
            </a:extLst>
          </p:cNvPr>
          <p:cNvPicPr>
            <a:picLocks noChangeAspect="1"/>
          </p:cNvPicPr>
          <p:nvPr/>
        </p:nvPicPr>
        <p:blipFill>
          <a:blip r:embed="rId6"/>
          <a:stretch>
            <a:fillRect/>
          </a:stretch>
        </p:blipFill>
        <p:spPr>
          <a:xfrm>
            <a:off x="4917082" y="2971597"/>
            <a:ext cx="3307080" cy="1379740"/>
          </a:xfrm>
          <a:prstGeom prst="rect">
            <a:avLst/>
          </a:prstGeom>
        </p:spPr>
      </p:pic>
    </p:spTree>
    <p:extLst>
      <p:ext uri="{BB962C8B-B14F-4D97-AF65-F5344CB8AC3E}">
        <p14:creationId xmlns:p14="http://schemas.microsoft.com/office/powerpoint/2010/main" val="3446559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20BE52-15CE-97BF-2633-591030705C99}"/>
              </a:ext>
            </a:extLst>
          </p:cNvPr>
          <p:cNvSpPr>
            <a:spLocks noGrp="1"/>
          </p:cNvSpPr>
          <p:nvPr>
            <p:ph type="title"/>
          </p:nvPr>
        </p:nvSpPr>
        <p:spPr/>
        <p:txBody>
          <a:bodyPr/>
          <a:lstStyle/>
          <a:p>
            <a:r>
              <a:rPr lang="en-GB" dirty="0"/>
              <a:t>The Traditional Approach</a:t>
            </a:r>
          </a:p>
        </p:txBody>
      </p:sp>
      <p:sp>
        <p:nvSpPr>
          <p:cNvPr id="12" name="TextBox 11">
            <a:extLst>
              <a:ext uri="{FF2B5EF4-FFF2-40B4-BE49-F238E27FC236}">
                <a16:creationId xmlns:a16="http://schemas.microsoft.com/office/drawing/2014/main" id="{14E1E78D-E318-7973-44EA-53488DBEAE12}"/>
              </a:ext>
            </a:extLst>
          </p:cNvPr>
          <p:cNvSpPr txBox="1"/>
          <p:nvPr/>
        </p:nvSpPr>
        <p:spPr>
          <a:xfrm>
            <a:off x="3170760" y="888630"/>
            <a:ext cx="4572000" cy="338554"/>
          </a:xfrm>
          <a:prstGeom prst="rect">
            <a:avLst/>
          </a:prstGeom>
          <a:noFill/>
        </p:spPr>
        <p:txBody>
          <a:bodyPr wrap="square">
            <a:spAutoFit/>
          </a:bodyPr>
          <a:lstStyle/>
          <a:p>
            <a:pPr algn="l"/>
            <a:r>
              <a:rPr lang="en-ZA" sz="1600" b="1" i="0" dirty="0">
                <a:effectLst/>
              </a:rPr>
              <a:t>iEnabler: Username/Pin</a:t>
            </a:r>
            <a:r>
              <a:rPr lang="en-ZA" sz="1600" b="1" dirty="0"/>
              <a:t> </a:t>
            </a:r>
            <a:r>
              <a:rPr lang="en-ZA" sz="1600" b="1" i="0" dirty="0">
                <a:effectLst/>
              </a:rPr>
              <a:t>Authentication</a:t>
            </a:r>
          </a:p>
        </p:txBody>
      </p:sp>
      <p:pic>
        <p:nvPicPr>
          <p:cNvPr id="4" name="Picture 3">
            <a:extLst>
              <a:ext uri="{FF2B5EF4-FFF2-40B4-BE49-F238E27FC236}">
                <a16:creationId xmlns:a16="http://schemas.microsoft.com/office/drawing/2014/main" id="{79B5A54D-B9CA-0472-8A80-D12DA8648A08}"/>
              </a:ext>
            </a:extLst>
          </p:cNvPr>
          <p:cNvPicPr>
            <a:picLocks noChangeAspect="1"/>
          </p:cNvPicPr>
          <p:nvPr/>
        </p:nvPicPr>
        <p:blipFill>
          <a:blip r:embed="rId3"/>
          <a:stretch>
            <a:fillRect/>
          </a:stretch>
        </p:blipFill>
        <p:spPr>
          <a:xfrm>
            <a:off x="1737360" y="1374289"/>
            <a:ext cx="5147356" cy="3096746"/>
          </a:xfrm>
          <a:prstGeom prst="rect">
            <a:avLst/>
          </a:prstGeom>
        </p:spPr>
      </p:pic>
      <p:pic>
        <p:nvPicPr>
          <p:cNvPr id="7" name="Picture 2" descr="Cada día más de 100.000 equipos sufren un ciberataque en nuestro país ...">
            <a:extLst>
              <a:ext uri="{FF2B5EF4-FFF2-40B4-BE49-F238E27FC236}">
                <a16:creationId xmlns:a16="http://schemas.microsoft.com/office/drawing/2014/main" id="{D0F781BB-66B9-AF5F-3FAC-F887947B40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3" y="232357"/>
            <a:ext cx="928589" cy="64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239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20BE52-15CE-97BF-2633-591030705C99}"/>
              </a:ext>
            </a:extLst>
          </p:cNvPr>
          <p:cNvSpPr>
            <a:spLocks noGrp="1"/>
          </p:cNvSpPr>
          <p:nvPr>
            <p:ph type="title"/>
          </p:nvPr>
        </p:nvSpPr>
        <p:spPr/>
        <p:txBody>
          <a:bodyPr/>
          <a:lstStyle/>
          <a:p>
            <a:r>
              <a:rPr lang="en-GB" dirty="0"/>
              <a:t>The Traditional Approach</a:t>
            </a:r>
          </a:p>
        </p:txBody>
      </p:sp>
      <p:sp>
        <p:nvSpPr>
          <p:cNvPr id="12" name="TextBox 11">
            <a:extLst>
              <a:ext uri="{FF2B5EF4-FFF2-40B4-BE49-F238E27FC236}">
                <a16:creationId xmlns:a16="http://schemas.microsoft.com/office/drawing/2014/main" id="{14E1E78D-E318-7973-44EA-53488DBEAE12}"/>
              </a:ext>
            </a:extLst>
          </p:cNvPr>
          <p:cNvSpPr txBox="1"/>
          <p:nvPr/>
        </p:nvSpPr>
        <p:spPr>
          <a:xfrm>
            <a:off x="3170760" y="888630"/>
            <a:ext cx="4572000" cy="584775"/>
          </a:xfrm>
          <a:prstGeom prst="rect">
            <a:avLst/>
          </a:prstGeom>
          <a:noFill/>
        </p:spPr>
        <p:txBody>
          <a:bodyPr wrap="square">
            <a:spAutoFit/>
          </a:bodyPr>
          <a:lstStyle/>
          <a:p>
            <a:pPr algn="l"/>
            <a:r>
              <a:rPr lang="en-ZA" sz="1600" b="1" i="0" dirty="0">
                <a:effectLst/>
              </a:rPr>
              <a:t>iEnabler: Username/Pin and Additional Password</a:t>
            </a:r>
            <a:r>
              <a:rPr lang="en-ZA" sz="1600" b="1" dirty="0"/>
              <a:t> </a:t>
            </a:r>
            <a:r>
              <a:rPr lang="en-ZA" sz="1600" b="1" i="0" dirty="0">
                <a:effectLst/>
              </a:rPr>
              <a:t>Authentication</a:t>
            </a:r>
          </a:p>
        </p:txBody>
      </p:sp>
      <p:pic>
        <p:nvPicPr>
          <p:cNvPr id="9" name="Picture 8">
            <a:extLst>
              <a:ext uri="{FF2B5EF4-FFF2-40B4-BE49-F238E27FC236}">
                <a16:creationId xmlns:a16="http://schemas.microsoft.com/office/drawing/2014/main" id="{4C6D2D3B-5487-D2F3-B81C-CCE651DF7EE8}"/>
              </a:ext>
            </a:extLst>
          </p:cNvPr>
          <p:cNvPicPr>
            <a:picLocks noChangeAspect="1"/>
          </p:cNvPicPr>
          <p:nvPr/>
        </p:nvPicPr>
        <p:blipFill>
          <a:blip r:embed="rId3"/>
          <a:stretch>
            <a:fillRect/>
          </a:stretch>
        </p:blipFill>
        <p:spPr>
          <a:xfrm>
            <a:off x="357075" y="1621526"/>
            <a:ext cx="3727245" cy="2501751"/>
          </a:xfrm>
          <a:prstGeom prst="rect">
            <a:avLst/>
          </a:prstGeom>
        </p:spPr>
      </p:pic>
      <p:pic>
        <p:nvPicPr>
          <p:cNvPr id="11" name="Picture 10">
            <a:extLst>
              <a:ext uri="{FF2B5EF4-FFF2-40B4-BE49-F238E27FC236}">
                <a16:creationId xmlns:a16="http://schemas.microsoft.com/office/drawing/2014/main" id="{41FEFAEA-5049-77E0-6A0D-B9FAC3153961}"/>
              </a:ext>
            </a:extLst>
          </p:cNvPr>
          <p:cNvPicPr>
            <a:picLocks noChangeAspect="1"/>
          </p:cNvPicPr>
          <p:nvPr/>
        </p:nvPicPr>
        <p:blipFill>
          <a:blip r:embed="rId4"/>
          <a:stretch>
            <a:fillRect/>
          </a:stretch>
        </p:blipFill>
        <p:spPr>
          <a:xfrm>
            <a:off x="4349115" y="1849715"/>
            <a:ext cx="3990975" cy="1809750"/>
          </a:xfrm>
          <a:prstGeom prst="rect">
            <a:avLst/>
          </a:prstGeom>
        </p:spPr>
      </p:pic>
      <p:pic>
        <p:nvPicPr>
          <p:cNvPr id="13" name="Picture 2" descr="Cada día más de 100.000 equipos sufren un ciberataque en nuestro país ...">
            <a:extLst>
              <a:ext uri="{FF2B5EF4-FFF2-40B4-BE49-F238E27FC236}">
                <a16:creationId xmlns:a16="http://schemas.microsoft.com/office/drawing/2014/main" id="{54FA014B-2737-5B20-E87F-824950B6C3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213" y="232357"/>
            <a:ext cx="928589" cy="64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189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20BE52-15CE-97BF-2633-591030705C99}"/>
              </a:ext>
            </a:extLst>
          </p:cNvPr>
          <p:cNvSpPr>
            <a:spLocks noGrp="1"/>
          </p:cNvSpPr>
          <p:nvPr>
            <p:ph type="title"/>
          </p:nvPr>
        </p:nvSpPr>
        <p:spPr/>
        <p:txBody>
          <a:bodyPr/>
          <a:lstStyle/>
          <a:p>
            <a:r>
              <a:rPr lang="en-GB" dirty="0"/>
              <a:t>The Traditional Approach</a:t>
            </a:r>
          </a:p>
        </p:txBody>
      </p:sp>
      <p:sp>
        <p:nvSpPr>
          <p:cNvPr id="12" name="TextBox 11">
            <a:extLst>
              <a:ext uri="{FF2B5EF4-FFF2-40B4-BE49-F238E27FC236}">
                <a16:creationId xmlns:a16="http://schemas.microsoft.com/office/drawing/2014/main" id="{14E1E78D-E318-7973-44EA-53488DBEAE12}"/>
              </a:ext>
            </a:extLst>
          </p:cNvPr>
          <p:cNvSpPr txBox="1"/>
          <p:nvPr/>
        </p:nvSpPr>
        <p:spPr>
          <a:xfrm>
            <a:off x="3170760" y="888630"/>
            <a:ext cx="4572000" cy="584775"/>
          </a:xfrm>
          <a:prstGeom prst="rect">
            <a:avLst/>
          </a:prstGeom>
          <a:noFill/>
        </p:spPr>
        <p:txBody>
          <a:bodyPr wrap="square">
            <a:spAutoFit/>
          </a:bodyPr>
          <a:lstStyle/>
          <a:p>
            <a:pPr algn="l"/>
            <a:r>
              <a:rPr lang="en-ZA" sz="1600" b="1" i="0" dirty="0">
                <a:effectLst/>
              </a:rPr>
              <a:t>iEnabler: Username/Pin and Additional Password</a:t>
            </a:r>
            <a:r>
              <a:rPr lang="en-ZA" sz="1600" b="1" dirty="0"/>
              <a:t> </a:t>
            </a:r>
            <a:r>
              <a:rPr lang="en-ZA" sz="1600" b="1" i="0" dirty="0">
                <a:effectLst/>
              </a:rPr>
              <a:t>Authentication</a:t>
            </a:r>
          </a:p>
        </p:txBody>
      </p:sp>
      <p:pic>
        <p:nvPicPr>
          <p:cNvPr id="13" name="Picture 2" descr="Cada día más de 100.000 equipos sufren un ciberataque en nuestro país ...">
            <a:extLst>
              <a:ext uri="{FF2B5EF4-FFF2-40B4-BE49-F238E27FC236}">
                <a16:creationId xmlns:a16="http://schemas.microsoft.com/office/drawing/2014/main" id="{54FA014B-2737-5B20-E87F-824950B6C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232357"/>
            <a:ext cx="928589" cy="6499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E35F662-22AD-8552-C82B-5BDAD4F16281}"/>
              </a:ext>
            </a:extLst>
          </p:cNvPr>
          <p:cNvSpPr txBox="1"/>
          <p:nvPr/>
        </p:nvSpPr>
        <p:spPr>
          <a:xfrm>
            <a:off x="458552" y="1484035"/>
            <a:ext cx="8226895" cy="3293209"/>
          </a:xfrm>
          <a:prstGeom prst="rect">
            <a:avLst/>
          </a:prstGeom>
          <a:noFill/>
        </p:spPr>
        <p:txBody>
          <a:bodyPr wrap="square">
            <a:spAutoFit/>
          </a:bodyPr>
          <a:lstStyle/>
          <a:p>
            <a:pPr marL="285750" indent="-285750" algn="l">
              <a:buFont typeface="Arial" panose="020B0604020202020204" pitchFamily="34" charset="0"/>
              <a:buChar char="•"/>
            </a:pPr>
            <a:r>
              <a:rPr lang="en-US" sz="1600" b="0" i="0" dirty="0">
                <a:solidFill>
                  <a:srgbClr val="1A1816"/>
                </a:solidFill>
                <a:effectLst/>
                <a:latin typeface="Oracle Sans"/>
              </a:rPr>
              <a:t>Password management:</a:t>
            </a:r>
          </a:p>
          <a:p>
            <a:pPr marL="742950" lvl="1" indent="-285750">
              <a:buFont typeface="Arial" panose="020B0604020202020204" pitchFamily="34" charset="0"/>
              <a:buChar char="•"/>
            </a:pPr>
            <a:r>
              <a:rPr lang="en-US" sz="1600" b="0" i="0" dirty="0">
                <a:solidFill>
                  <a:srgbClr val="1A1816"/>
                </a:solidFill>
                <a:effectLst/>
                <a:latin typeface="Oracle Sans"/>
              </a:rPr>
              <a:t>Change Password</a:t>
            </a:r>
          </a:p>
          <a:p>
            <a:pPr marL="742950" lvl="1" indent="-285750">
              <a:buFont typeface="Arial" panose="020B0604020202020204" pitchFamily="34" charset="0"/>
              <a:buChar char="•"/>
            </a:pPr>
            <a:r>
              <a:rPr lang="en-US" sz="1600" b="0" i="0" dirty="0">
                <a:solidFill>
                  <a:srgbClr val="1A1816"/>
                </a:solidFill>
                <a:effectLst/>
                <a:latin typeface="Oracle Sans"/>
              </a:rPr>
              <a:t>If you have not yet been assigned a password or if you cannot remember your password  use Forgot Password. </a:t>
            </a:r>
          </a:p>
          <a:p>
            <a:pPr marL="742950" lvl="1" indent="-285750">
              <a:buFont typeface="Arial" panose="020B0604020202020204" pitchFamily="34" charset="0"/>
              <a:buChar char="•"/>
            </a:pPr>
            <a:r>
              <a:rPr lang="en-US" sz="1600" b="0" i="0" dirty="0">
                <a:solidFill>
                  <a:srgbClr val="1A1816"/>
                </a:solidFill>
                <a:effectLst/>
                <a:latin typeface="Oracle Sans"/>
              </a:rPr>
              <a:t>This will then email you a temporary password that you can use to reset your password. </a:t>
            </a:r>
          </a:p>
          <a:p>
            <a:pPr marL="285750" indent="-285750" algn="l">
              <a:buFont typeface="Arial" panose="020B0604020202020204" pitchFamily="34" charset="0"/>
              <a:buChar char="•"/>
            </a:pPr>
            <a:endParaRPr lang="en-US" sz="1600" b="0" i="0" dirty="0">
              <a:solidFill>
                <a:srgbClr val="1A1816"/>
              </a:solidFill>
              <a:effectLst/>
              <a:latin typeface="Oracle Sans"/>
            </a:endParaRPr>
          </a:p>
          <a:p>
            <a:pPr marL="285750" indent="-285750" algn="l">
              <a:buFont typeface="Arial" panose="020B0604020202020204" pitchFamily="34" charset="0"/>
              <a:buChar char="•"/>
            </a:pPr>
            <a:r>
              <a:rPr lang="en-US" sz="1600" b="0" i="0" dirty="0">
                <a:solidFill>
                  <a:srgbClr val="1A1816"/>
                </a:solidFill>
                <a:effectLst/>
                <a:latin typeface="Oracle Sans"/>
              </a:rPr>
              <a:t>The encryption level of this password by default is set to MD5 but can be changed to a higher value like SHA1, SHA256, SHA512.</a:t>
            </a:r>
          </a:p>
          <a:p>
            <a:pPr marL="285750" indent="-285750" algn="l">
              <a:buFont typeface="Arial" panose="020B0604020202020204" pitchFamily="34" charset="0"/>
              <a:buChar char="•"/>
            </a:pPr>
            <a:endParaRPr lang="en-US" sz="1600" b="0" i="0" dirty="0">
              <a:solidFill>
                <a:srgbClr val="1A1816"/>
              </a:solidFill>
              <a:effectLst/>
              <a:latin typeface="Oracle Sans"/>
            </a:endParaRPr>
          </a:p>
          <a:p>
            <a:pPr marL="285750" indent="-285750" algn="l">
              <a:buFont typeface="Arial" panose="020B0604020202020204" pitchFamily="34" charset="0"/>
              <a:buChar char="•"/>
            </a:pPr>
            <a:r>
              <a:rPr lang="en-US" sz="1600" b="0" i="0" dirty="0">
                <a:solidFill>
                  <a:srgbClr val="1A1816"/>
                </a:solidFill>
                <a:effectLst/>
                <a:latin typeface="Oracle Sans"/>
              </a:rPr>
              <a:t>The minimum password length defaults to 8 characters, but is system configured.</a:t>
            </a:r>
          </a:p>
          <a:p>
            <a:pPr marL="285750" indent="-285750" algn="l">
              <a:buFont typeface="Arial" panose="020B0604020202020204" pitchFamily="34" charset="0"/>
              <a:buChar char="•"/>
            </a:pPr>
            <a:endParaRPr lang="en-US" sz="1600" b="0" i="0" dirty="0">
              <a:solidFill>
                <a:srgbClr val="1A1816"/>
              </a:solidFill>
              <a:effectLst/>
              <a:latin typeface="Oracle Sans"/>
            </a:endParaRPr>
          </a:p>
          <a:p>
            <a:pPr marL="285750" indent="-285750" algn="l">
              <a:buFont typeface="Arial" panose="020B0604020202020204" pitchFamily="34" charset="0"/>
              <a:buChar char="•"/>
            </a:pPr>
            <a:r>
              <a:rPr lang="en-US" sz="1600" b="0" i="0" dirty="0">
                <a:solidFill>
                  <a:srgbClr val="1A1816"/>
                </a:solidFill>
                <a:effectLst/>
                <a:latin typeface="Oracle Sans"/>
              </a:rPr>
              <a:t>Locked Passwords (3 consecutive failures) will be unlocked after a system defined wait period.</a:t>
            </a:r>
          </a:p>
          <a:p>
            <a:pPr marL="285750" indent="-285750" algn="l">
              <a:buFont typeface="Arial" panose="020B0604020202020204" pitchFamily="34" charset="0"/>
              <a:buChar char="•"/>
            </a:pPr>
            <a:endParaRPr lang="en-US" sz="1600" b="0" i="0" dirty="0">
              <a:solidFill>
                <a:srgbClr val="1A1816"/>
              </a:solidFill>
              <a:effectLst/>
              <a:latin typeface="Oracle Sans"/>
            </a:endParaRPr>
          </a:p>
        </p:txBody>
      </p:sp>
    </p:spTree>
    <p:extLst>
      <p:ext uri="{BB962C8B-B14F-4D97-AF65-F5344CB8AC3E}">
        <p14:creationId xmlns:p14="http://schemas.microsoft.com/office/powerpoint/2010/main" val="960827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C341-504F-57AC-A5E8-FC0AC2457E9B}"/>
              </a:ext>
            </a:extLst>
          </p:cNvPr>
          <p:cNvSpPr>
            <a:spLocks noGrp="1"/>
          </p:cNvSpPr>
          <p:nvPr>
            <p:ph type="title"/>
          </p:nvPr>
        </p:nvSpPr>
        <p:spPr/>
        <p:txBody>
          <a:bodyPr/>
          <a:lstStyle/>
          <a:p>
            <a:r>
              <a:rPr lang="en-GB" dirty="0"/>
              <a:t>The Traditional Approach</a:t>
            </a:r>
          </a:p>
        </p:txBody>
      </p:sp>
      <p:sp>
        <p:nvSpPr>
          <p:cNvPr id="4" name="TextBox 3">
            <a:extLst>
              <a:ext uri="{FF2B5EF4-FFF2-40B4-BE49-F238E27FC236}">
                <a16:creationId xmlns:a16="http://schemas.microsoft.com/office/drawing/2014/main" id="{048F0B73-1643-F497-7E90-CDA7F60F6931}"/>
              </a:ext>
            </a:extLst>
          </p:cNvPr>
          <p:cNvSpPr txBox="1"/>
          <p:nvPr/>
        </p:nvSpPr>
        <p:spPr>
          <a:xfrm>
            <a:off x="3016438" y="852765"/>
            <a:ext cx="5732584" cy="369332"/>
          </a:xfrm>
          <a:prstGeom prst="rect">
            <a:avLst/>
          </a:prstGeom>
          <a:noFill/>
        </p:spPr>
        <p:txBody>
          <a:bodyPr wrap="square">
            <a:spAutoFit/>
          </a:bodyPr>
          <a:lstStyle/>
          <a:p>
            <a:pPr algn="l"/>
            <a:r>
              <a:rPr lang="en-US" b="1" dirty="0"/>
              <a:t>Secure Sockets Layer (SSL), or Hyper-Text Transfer Protocol</a:t>
            </a:r>
            <a:endParaRPr lang="en-ZA" b="1" dirty="0"/>
          </a:p>
        </p:txBody>
      </p:sp>
      <p:pic>
        <p:nvPicPr>
          <p:cNvPr id="1028" name="Picture 4" descr="Bread and butter of Operations role: How SSL(Secure Socket Layer) Works">
            <a:extLst>
              <a:ext uri="{FF2B5EF4-FFF2-40B4-BE49-F238E27FC236}">
                <a16:creationId xmlns:a16="http://schemas.microsoft.com/office/drawing/2014/main" id="{779A59AF-E8AE-056A-63EB-9010034F32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212" y="1445028"/>
            <a:ext cx="4488814" cy="28504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ada día más de 100.000 equipos sufren un ciberataque en nuestro país ...">
            <a:extLst>
              <a:ext uri="{FF2B5EF4-FFF2-40B4-BE49-F238E27FC236}">
                <a16:creationId xmlns:a16="http://schemas.microsoft.com/office/drawing/2014/main" id="{36F40FF8-4130-59D4-1D07-381FC569E9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3" y="232357"/>
            <a:ext cx="928589" cy="64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977570"/>
      </p:ext>
    </p:extLst>
  </p:cSld>
  <p:clrMapOvr>
    <a:masterClrMapping/>
  </p:clrMapOvr>
</p:sld>
</file>

<file path=ppt/theme/theme1.xml><?xml version="1.0" encoding="utf-8"?>
<a:theme xmlns:a="http://schemas.openxmlformats.org/drawingml/2006/main" name="Title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Index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1_Content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2518</TotalTime>
  <Words>3022</Words>
  <Application>Microsoft Office PowerPoint</Application>
  <PresentationFormat>Custom</PresentationFormat>
  <Paragraphs>344</Paragraphs>
  <Slides>23</Slides>
  <Notes>21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23</vt:i4>
      </vt:variant>
    </vt:vector>
  </HeadingPairs>
  <TitlesOfParts>
    <vt:vector size="29" baseType="lpstr">
      <vt:lpstr>Arial</vt:lpstr>
      <vt:lpstr>Calibri</vt:lpstr>
      <vt:lpstr>Oracle Sans</vt:lpstr>
      <vt:lpstr>Title Slides</vt:lpstr>
      <vt:lpstr>Index Slides</vt:lpstr>
      <vt:lpstr>1_Content Slides</vt:lpstr>
      <vt:lpstr>Single Sign-On Authentication</vt:lpstr>
      <vt:lpstr>PowerPoint Presentation</vt:lpstr>
      <vt:lpstr>   The Traditional ITS approach to managing access to:     </vt:lpstr>
      <vt:lpstr>The Traditional Approach</vt:lpstr>
      <vt:lpstr>The Traditional Approach</vt:lpstr>
      <vt:lpstr>The Traditional Approach</vt:lpstr>
      <vt:lpstr>The Traditional Approach</vt:lpstr>
      <vt:lpstr>The Traditional Approach</vt:lpstr>
      <vt:lpstr>The Traditional Approach</vt:lpstr>
      <vt:lpstr>The Traditional Approach</vt:lpstr>
      <vt:lpstr>Web Browsers and HTTP Clients – Seamless 3rd Party iEnabler Authentication</vt:lpstr>
      <vt:lpstr>Web Browsers and HTTP Clients – Seamless 3rd Party iEnabler Authentication</vt:lpstr>
      <vt:lpstr>Single Sign-on (SSO) – A new approach</vt:lpstr>
      <vt:lpstr>SSO with Desktop Clients – A new approach to Integrator Authentication</vt:lpstr>
      <vt:lpstr>Web Browsers and HTTP Clients via SAML – A new approach to iEnabler Authentication</vt:lpstr>
      <vt:lpstr>Web Browsers and HTTP Clients via SAML – A new approach to iEnabler Authentication</vt:lpstr>
      <vt:lpstr>Web Browsers and HTTP Clients– A new approach to API Authentication</vt:lpstr>
      <vt:lpstr>Infinity…</vt:lpstr>
      <vt:lpstr>… and beyond</vt:lpstr>
      <vt:lpstr>… and beyond</vt:lpstr>
      <vt:lpstr>… and beyond</vt:lpstr>
      <vt:lpstr>… and beyond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User;mbali.mbhele@adaptit.com</dc:creator>
  <cp:lastModifiedBy>David Goodrum</cp:lastModifiedBy>
  <cp:revision>109</cp:revision>
  <dcterms:created xsi:type="dcterms:W3CDTF">2023-07-06T09:53:04Z</dcterms:created>
  <dcterms:modified xsi:type="dcterms:W3CDTF">2024-03-03T19:46:04Z</dcterms:modified>
</cp:coreProperties>
</file>